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"/>
  </p:handoutMasterIdLst>
  <p:sldIdLst>
    <p:sldId id="256" r:id="rId2"/>
  </p:sldIdLst>
  <p:sldSz cx="5143500" cy="9144000" type="screen16x9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8" autoAdjust="0"/>
    <p:restoredTop sz="94660"/>
  </p:normalViewPr>
  <p:slideViewPr>
    <p:cSldViewPr snapToGrid="0">
      <p:cViewPr varScale="1">
        <p:scale>
          <a:sx n="96" d="100"/>
          <a:sy n="96" d="100"/>
        </p:scale>
        <p:origin x="3749" y="82"/>
      </p:cViewPr>
      <p:guideLst>
        <p:guide orient="horz" pos="2880"/>
        <p:guide pos="16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249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0-407F-B5DD-DBC1FEA383E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50-407F-B5DD-DBC1FEA383E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50-407F-B5DD-DBC1FEA383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291872"/>
        <c:axId val="200293048"/>
      </c:barChart>
      <c:catAx>
        <c:axId val="200291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0293048"/>
        <c:crosses val="autoZero"/>
        <c:auto val="1"/>
        <c:lblAlgn val="ctr"/>
        <c:lblOffset val="100"/>
        <c:noMultiLvlLbl val="0"/>
      </c:catAx>
      <c:valAx>
        <c:axId val="200293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29187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600" baseline="0"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5D-4776-874D-29D0205D1C5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5D-4776-874D-29D0205D1C5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5D-4776-874D-29D0205D1C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1996153684180968"/>
          <c:y val="0.29838475561269479"/>
          <c:w val="0.34632985667560395"/>
          <c:h val="0.6069229396077470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600" baseline="0"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Series </a:t>
            </a:r>
            <a:r>
              <a:rPr lang="pl-PL" dirty="0"/>
              <a:t>2</a:t>
            </a:r>
            <a:endParaRPr lang="en-US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0A-42FA-BB97-FC7DA97F5C4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0A-42FA-BB97-FC7DA97F5C4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0A-42FA-BB97-FC7DA97F5C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1996153684180968"/>
          <c:y val="0.29838475561269479"/>
          <c:w val="0.34632985667560395"/>
          <c:h val="0.6069229396077470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600" baseline="0"/>
      </a:pPr>
      <a:endParaRPr lang="pl-PL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2D3D6-EF37-48CB-842F-AE4FE632F84C}" type="datetimeFigureOut">
              <a:rPr lang="pl-PL" smtClean="0"/>
              <a:t>11.08.2026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58582F-CF3A-491A-8691-E60E0CAB8E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4377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3464" y="1016844"/>
            <a:ext cx="4716487" cy="61376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2600" b="1"/>
            </a:lvl1pPr>
          </a:lstStyle>
          <a:p>
            <a:r>
              <a:rPr lang="pl-PL" dirty="0"/>
              <a:t>Kliknij aby dodać tekst</a:t>
            </a:r>
          </a:p>
        </p:txBody>
      </p:sp>
      <p:cxnSp>
        <p:nvCxnSpPr>
          <p:cNvPr id="19" name="Łącznik prosty 18"/>
          <p:cNvCxnSpPr/>
          <p:nvPr userDrawn="1"/>
        </p:nvCxnSpPr>
        <p:spPr>
          <a:xfrm>
            <a:off x="233463" y="8667484"/>
            <a:ext cx="4716487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233" y="8782654"/>
            <a:ext cx="586847" cy="2520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25" y="8782654"/>
            <a:ext cx="586847" cy="2520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63" y="8782654"/>
            <a:ext cx="586849" cy="252000"/>
          </a:xfrm>
          <a:prstGeom prst="rect">
            <a:avLst/>
          </a:prstGeom>
        </p:spPr>
      </p:pic>
      <p:sp>
        <p:nvSpPr>
          <p:cNvPr id="8" name="pole tekstowe 7"/>
          <p:cNvSpPr txBox="1"/>
          <p:nvPr userDrawn="1"/>
        </p:nvSpPr>
        <p:spPr>
          <a:xfrm>
            <a:off x="1" y="8694869"/>
            <a:ext cx="514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Proszę pole z przyciskami zostawić puste</a:t>
            </a:r>
          </a:p>
        </p:txBody>
      </p:sp>
    </p:spTree>
    <p:extLst>
      <p:ext uri="{BB962C8B-B14F-4D97-AF65-F5344CB8AC3E}">
        <p14:creationId xmlns:p14="http://schemas.microsoft.com/office/powerpoint/2010/main" val="3090033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162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609600"/>
            <a:ext cx="1658913" cy="2133600"/>
          </a:xfrm>
          <a:prstGeom prst="rect">
            <a:avLst/>
          </a:prstGeom>
        </p:spPr>
        <p:txBody>
          <a:bodyPr anchor="b"/>
          <a:lstStyle>
            <a:lvl1pPr>
              <a:defRPr sz="1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86657" y="1316569"/>
            <a:ext cx="2603897" cy="649816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85" y="2743200"/>
            <a:ext cx="1658913" cy="508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F8B4A-073F-41D9-A2A6-CA6958AED590}" type="datetimeFigureOut">
              <a:rPr lang="pl-PL" smtClean="0"/>
              <a:t>11.08.2026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71D73-BE25-4893-A7E6-E5CAB864FA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694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616" y="486836"/>
            <a:ext cx="4436269" cy="1767417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616" y="2434167"/>
            <a:ext cx="4436269" cy="580178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F8B4A-073F-41D9-A2A6-CA6958AED590}" type="datetimeFigureOut">
              <a:rPr lang="pl-PL" smtClean="0"/>
              <a:t>11.08.2026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71D73-BE25-4893-A7E6-E5CAB864FA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392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80818" y="486834"/>
            <a:ext cx="1109067" cy="7749117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616" y="486834"/>
            <a:ext cx="3262908" cy="77491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F8B4A-073F-41D9-A2A6-CA6958AED590}" type="datetimeFigureOut">
              <a:rPr lang="pl-PL" smtClean="0"/>
              <a:t>11.08.2026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71D73-BE25-4893-A7E6-E5CAB864FA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9158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4826" y="857015"/>
            <a:ext cx="4776280" cy="582680"/>
          </a:xfrm>
          <a:prstGeom prst="rect">
            <a:avLst/>
          </a:prstGeom>
        </p:spPr>
        <p:txBody>
          <a:bodyPr anchor="ctr" anchorCtr="0"/>
          <a:lstStyle>
            <a:lvl1pPr algn="ctr">
              <a:defRPr sz="2400" b="1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F8B4A-073F-41D9-A2A6-CA6958AED590}" type="datetimeFigureOut">
              <a:rPr lang="pl-PL" smtClean="0"/>
              <a:t>11.08.2026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71D73-BE25-4893-A7E6-E5CAB864FA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0375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F8B4A-073F-41D9-A2A6-CA6958AED590}" type="datetimeFigureOut">
              <a:rPr lang="pl-PL" smtClean="0"/>
              <a:t>11.08.2026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71D73-BE25-4893-A7E6-E5CAB864FA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0606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F8B4A-073F-41D9-A2A6-CA6958AED590}" type="datetimeFigureOut">
              <a:rPr lang="pl-PL" smtClean="0"/>
              <a:t>11.08.2026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71D73-BE25-4893-A7E6-E5CAB864FA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1270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615" y="2434167"/>
            <a:ext cx="2185988" cy="5801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897" y="2434167"/>
            <a:ext cx="2185988" cy="5801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F8B4A-073F-41D9-A2A6-CA6958AED590}" type="datetimeFigureOut">
              <a:rPr lang="pl-PL" smtClean="0"/>
              <a:t>11.08.2026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71D73-BE25-4893-A7E6-E5CAB864FA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692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486836"/>
            <a:ext cx="4436269" cy="1767417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286" y="2241551"/>
            <a:ext cx="2175941" cy="10985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4286" y="3340100"/>
            <a:ext cx="2175941" cy="4912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3897" y="2241551"/>
            <a:ext cx="2186657" cy="10985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3897" y="3340100"/>
            <a:ext cx="2186657" cy="4912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F8B4A-073F-41D9-A2A6-CA6958AED590}" type="datetimeFigureOut">
              <a:rPr lang="pl-PL" smtClean="0"/>
              <a:t>11.08.2026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71D73-BE25-4893-A7E6-E5CAB864FA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9889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616" y="486836"/>
            <a:ext cx="4436269" cy="1767417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F8B4A-073F-41D9-A2A6-CA6958AED590}" type="datetimeFigureOut">
              <a:rPr lang="pl-PL" smtClean="0"/>
              <a:t>11.08.2026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71D73-BE25-4893-A7E6-E5CAB864FA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866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F8B4A-073F-41D9-A2A6-CA6958AED590}" type="datetimeFigureOut">
              <a:rPr lang="pl-PL" smtClean="0"/>
              <a:t>11.08.2026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71D73-BE25-4893-A7E6-E5CAB864FA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507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609600"/>
            <a:ext cx="1658913" cy="2133600"/>
          </a:xfrm>
          <a:prstGeom prst="rect">
            <a:avLst/>
          </a:prstGeom>
        </p:spPr>
        <p:txBody>
          <a:bodyPr anchor="b"/>
          <a:lstStyle>
            <a:lvl1pPr>
              <a:defRPr sz="1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6657" y="1316569"/>
            <a:ext cx="2603897" cy="649816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85" y="2743200"/>
            <a:ext cx="1658913" cy="508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F8B4A-073F-41D9-A2A6-CA6958AED590}" type="datetimeFigureOut">
              <a:rPr lang="pl-PL" smtClean="0"/>
              <a:t>11.08.2026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71D73-BE25-4893-A7E6-E5CAB864FA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041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F8B4A-073F-41D9-A2A6-CA6958AED590}" type="datetimeFigureOut">
              <a:rPr lang="pl-PL" smtClean="0"/>
              <a:t>11.08.2026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71D73-BE25-4893-A7E6-E5CAB864FA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883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16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chart" Target="../charts/chart3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idx="4294967295"/>
          </p:nvPr>
        </p:nvSpPr>
        <p:spPr>
          <a:xfrm>
            <a:off x="427038" y="1017588"/>
            <a:ext cx="4716462" cy="612775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33464" y="1439694"/>
            <a:ext cx="4716487" cy="311286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300" dirty="0"/>
              <a:t>autor, autor, autor</a:t>
            </a:r>
            <a:endParaRPr lang="en-US" sz="13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33464" y="1750980"/>
            <a:ext cx="4716487" cy="33073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1000" b="0" dirty="0"/>
              <a:t>1. </a:t>
            </a:r>
            <a:r>
              <a:rPr lang="pl-PL" sz="1000" b="0" dirty="0"/>
              <a:t>afiliacja</a:t>
            </a:r>
            <a:r>
              <a:rPr lang="en-US" sz="1000" b="0" dirty="0"/>
              <a:t>;</a:t>
            </a:r>
            <a:r>
              <a:rPr lang="en-US" sz="1000" b="0" baseline="0" dirty="0"/>
              <a:t> </a:t>
            </a:r>
            <a:r>
              <a:rPr lang="en-US" sz="1000" b="0" dirty="0"/>
              <a:t>2. </a:t>
            </a:r>
            <a:r>
              <a:rPr lang="pl-PL" sz="1000" b="0" dirty="0"/>
              <a:t>afiliacja</a:t>
            </a:r>
            <a:r>
              <a:rPr lang="en-US" sz="1000" b="0" dirty="0"/>
              <a:t>;</a:t>
            </a:r>
            <a:r>
              <a:rPr lang="en-US" sz="1000" b="0" baseline="0" dirty="0"/>
              <a:t> </a:t>
            </a:r>
            <a:r>
              <a:rPr lang="en-US" sz="1000" b="0" dirty="0"/>
              <a:t>3. </a:t>
            </a:r>
            <a:r>
              <a:rPr lang="pl-PL" sz="1000" b="0" dirty="0"/>
              <a:t>afiliacja</a:t>
            </a:r>
            <a:r>
              <a:rPr lang="en-US" sz="1000" b="0" dirty="0"/>
              <a:t>;</a:t>
            </a:r>
            <a:r>
              <a:rPr lang="en-US" sz="1000" b="0" baseline="0" dirty="0"/>
              <a:t> </a:t>
            </a:r>
            <a:endParaRPr lang="en-US" sz="1000" b="0" dirty="0"/>
          </a:p>
        </p:txBody>
      </p:sp>
      <p:sp>
        <p:nvSpPr>
          <p:cNvPr id="27" name="Text Box 189"/>
          <p:cNvSpPr txBox="1">
            <a:spLocks noChangeArrowheads="1"/>
          </p:cNvSpPr>
          <p:nvPr/>
        </p:nvSpPr>
        <p:spPr bwMode="auto">
          <a:xfrm>
            <a:off x="233462" y="2376355"/>
            <a:ext cx="2270902" cy="1394466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5">
                <a:lumMod val="75000"/>
              </a:schemeClr>
            </a:solidFill>
          </a:ln>
          <a:effectLst/>
        </p:spPr>
        <p:txBody>
          <a:bodyPr lIns="72000" tIns="72000" rIns="72000" bIns="7200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pl-PL" sz="8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Minimum </a:t>
            </a:r>
            <a:r>
              <a:rPr lang="pl-PL" sz="800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font</a:t>
            </a:r>
            <a:r>
              <a:rPr lang="pl-PL" sz="8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800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size</a:t>
            </a:r>
            <a:r>
              <a:rPr lang="pl-PL" sz="8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8 pt. </a:t>
            </a:r>
            <a:r>
              <a:rPr lang="pl-PL" sz="800" dirty="0" err="1">
                <a:latin typeface="+mn-lt"/>
              </a:rPr>
              <a:t>Phasellus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justo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sapien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aliquet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quis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hendrerit</a:t>
            </a:r>
            <a:r>
              <a:rPr lang="pl-PL" sz="800" dirty="0">
                <a:latin typeface="+mn-lt"/>
              </a:rPr>
              <a:t> vel, </a:t>
            </a:r>
            <a:r>
              <a:rPr lang="pl-PL" sz="800" dirty="0" err="1">
                <a:latin typeface="+mn-lt"/>
              </a:rPr>
              <a:t>laoreet</a:t>
            </a:r>
            <a:r>
              <a:rPr lang="pl-PL" sz="800" dirty="0">
                <a:latin typeface="+mn-lt"/>
              </a:rPr>
              <a:t> non eros. </a:t>
            </a:r>
            <a:r>
              <a:rPr lang="pl-PL" sz="800" dirty="0" err="1">
                <a:latin typeface="+mn-lt"/>
              </a:rPr>
              <a:t>Fusce</a:t>
            </a:r>
            <a:r>
              <a:rPr lang="pl-PL" sz="800" dirty="0">
                <a:latin typeface="+mn-lt"/>
              </a:rPr>
              <a:t> sit </a:t>
            </a:r>
            <a:r>
              <a:rPr lang="pl-PL" sz="800" dirty="0" err="1">
                <a:latin typeface="+mn-lt"/>
              </a:rPr>
              <a:t>amet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libero</a:t>
            </a:r>
            <a:r>
              <a:rPr lang="pl-PL" sz="800" dirty="0">
                <a:latin typeface="+mn-lt"/>
              </a:rPr>
              <a:t> et </a:t>
            </a:r>
            <a:r>
              <a:rPr lang="pl-PL" sz="800" dirty="0" err="1">
                <a:latin typeface="+mn-lt"/>
              </a:rPr>
              <a:t>purus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convallis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posuere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Aenean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malesuada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ipsum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ac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molestie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facilisis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felis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ante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ullamcorper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justo</a:t>
            </a:r>
            <a:r>
              <a:rPr lang="pl-PL" sz="800" dirty="0">
                <a:latin typeface="+mn-lt"/>
              </a:rPr>
              <a:t>, id </a:t>
            </a:r>
            <a:r>
              <a:rPr lang="pl-PL" sz="800" dirty="0" err="1">
                <a:latin typeface="+mn-lt"/>
              </a:rPr>
              <a:t>tempor</a:t>
            </a:r>
            <a:r>
              <a:rPr lang="pl-PL" sz="800" dirty="0">
                <a:latin typeface="+mn-lt"/>
              </a:rPr>
              <a:t> nunc </a:t>
            </a:r>
            <a:r>
              <a:rPr lang="pl-PL" sz="800" dirty="0" err="1">
                <a:latin typeface="+mn-lt"/>
              </a:rPr>
              <a:t>ipsum</a:t>
            </a:r>
            <a:r>
              <a:rPr lang="pl-PL" sz="800" dirty="0">
                <a:latin typeface="+mn-lt"/>
              </a:rPr>
              <a:t> id </a:t>
            </a:r>
            <a:r>
              <a:rPr lang="pl-PL" sz="800" dirty="0" err="1">
                <a:latin typeface="+mn-lt"/>
              </a:rPr>
              <a:t>est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Ut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elementum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placerat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finibus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Suspendisse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felis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tortor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viverra</a:t>
            </a:r>
            <a:r>
              <a:rPr lang="pl-PL" sz="800" dirty="0">
                <a:latin typeface="+mn-lt"/>
              </a:rPr>
              <a:t> vitae </a:t>
            </a:r>
            <a:r>
              <a:rPr lang="pl-PL" sz="800" dirty="0" err="1">
                <a:latin typeface="+mn-lt"/>
              </a:rPr>
              <a:t>dignissim</a:t>
            </a:r>
            <a:r>
              <a:rPr lang="pl-PL" sz="800" dirty="0">
                <a:latin typeface="+mn-lt"/>
              </a:rPr>
              <a:t> sit </a:t>
            </a:r>
            <a:r>
              <a:rPr lang="pl-PL" sz="800" dirty="0" err="1">
                <a:latin typeface="+mn-lt"/>
              </a:rPr>
              <a:t>amet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pellentesque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interdum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lacus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Vestibulum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diam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orci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convallis</a:t>
            </a:r>
            <a:r>
              <a:rPr lang="pl-PL" sz="800" dirty="0">
                <a:latin typeface="+mn-lt"/>
              </a:rPr>
              <a:t> et </a:t>
            </a:r>
            <a:r>
              <a:rPr lang="pl-PL" sz="800" dirty="0" err="1">
                <a:latin typeface="+mn-lt"/>
              </a:rPr>
              <a:t>neque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at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rhoncus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pellentesque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diam</a:t>
            </a:r>
            <a:r>
              <a:rPr lang="pl-PL" sz="800" dirty="0">
                <a:latin typeface="+mn-lt"/>
              </a:rPr>
              <a:t>.</a:t>
            </a:r>
          </a:p>
        </p:txBody>
      </p:sp>
      <p:sp>
        <p:nvSpPr>
          <p:cNvPr id="28" name="Rectangle 31"/>
          <p:cNvSpPr/>
          <p:nvPr/>
        </p:nvSpPr>
        <p:spPr>
          <a:xfrm>
            <a:off x="233462" y="2157031"/>
            <a:ext cx="2270902" cy="21932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814" tIns="41907" rIns="83814" bIns="41907" rtlCol="0" anchor="ctr"/>
          <a:lstStyle/>
          <a:p>
            <a:pPr algn="ctr"/>
            <a:r>
              <a:rPr lang="pl-PL" sz="12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WSTĘP</a:t>
            </a:r>
            <a:endParaRPr lang="en-US" sz="12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9" name="Text Box 189"/>
          <p:cNvSpPr txBox="1">
            <a:spLocks noChangeArrowheads="1"/>
          </p:cNvSpPr>
          <p:nvPr/>
        </p:nvSpPr>
        <p:spPr bwMode="auto">
          <a:xfrm>
            <a:off x="2651753" y="2376355"/>
            <a:ext cx="2270902" cy="1253402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5">
                <a:lumMod val="75000"/>
              </a:schemeClr>
            </a:solidFill>
          </a:ln>
          <a:effectLst/>
        </p:spPr>
        <p:txBody>
          <a:bodyPr lIns="72000" tIns="72000" rIns="72000" bIns="7200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pl-PL" sz="8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Minimum </a:t>
            </a:r>
            <a:r>
              <a:rPr lang="pl-PL" sz="800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font</a:t>
            </a:r>
            <a:r>
              <a:rPr lang="pl-PL" sz="8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800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size</a:t>
            </a:r>
            <a:r>
              <a:rPr lang="pl-PL" sz="8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8 pt. </a:t>
            </a:r>
            <a:r>
              <a:rPr lang="pl-PL" sz="800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pl-PL" sz="800" dirty="0" err="1">
                <a:latin typeface="+mn-lt"/>
              </a:rPr>
              <a:t>liquet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quis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hendrerit</a:t>
            </a:r>
            <a:r>
              <a:rPr lang="pl-PL" sz="800" dirty="0">
                <a:latin typeface="+mn-lt"/>
              </a:rPr>
              <a:t> vel, </a:t>
            </a:r>
            <a:r>
              <a:rPr lang="pl-PL" sz="800" dirty="0" err="1">
                <a:latin typeface="+mn-lt"/>
              </a:rPr>
              <a:t>laoreet</a:t>
            </a:r>
            <a:r>
              <a:rPr lang="pl-PL" sz="800" dirty="0">
                <a:latin typeface="+mn-lt"/>
              </a:rPr>
              <a:t> non eros. </a:t>
            </a:r>
            <a:r>
              <a:rPr lang="pl-PL" sz="800" dirty="0" err="1">
                <a:latin typeface="+mn-lt"/>
              </a:rPr>
              <a:t>Fusce</a:t>
            </a:r>
            <a:r>
              <a:rPr lang="pl-PL" sz="800" dirty="0">
                <a:latin typeface="+mn-lt"/>
              </a:rPr>
              <a:t> sit </a:t>
            </a:r>
            <a:r>
              <a:rPr lang="pl-PL" sz="800" dirty="0" err="1">
                <a:latin typeface="+mn-lt"/>
              </a:rPr>
              <a:t>amet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libero</a:t>
            </a:r>
            <a:r>
              <a:rPr lang="pl-PL" sz="800" dirty="0">
                <a:latin typeface="+mn-lt"/>
              </a:rPr>
              <a:t> et </a:t>
            </a:r>
            <a:r>
              <a:rPr lang="pl-PL" sz="800" dirty="0" err="1">
                <a:latin typeface="+mn-lt"/>
              </a:rPr>
              <a:t>purus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convallis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posuere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Aenean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malesuada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ipsum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ac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molestie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facilisis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felis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ante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ullamcorper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justo</a:t>
            </a:r>
            <a:r>
              <a:rPr lang="pl-PL" sz="800" dirty="0">
                <a:latin typeface="+mn-lt"/>
              </a:rPr>
              <a:t>, id </a:t>
            </a:r>
            <a:r>
              <a:rPr lang="pl-PL" sz="800" dirty="0" err="1">
                <a:latin typeface="+mn-lt"/>
              </a:rPr>
              <a:t>tempor</a:t>
            </a:r>
            <a:r>
              <a:rPr lang="pl-PL" sz="800" dirty="0">
                <a:latin typeface="+mn-lt"/>
              </a:rPr>
              <a:t> nunc </a:t>
            </a:r>
            <a:r>
              <a:rPr lang="pl-PL" sz="800" dirty="0" err="1">
                <a:latin typeface="+mn-lt"/>
              </a:rPr>
              <a:t>ipsum</a:t>
            </a:r>
            <a:r>
              <a:rPr lang="pl-PL" sz="800" dirty="0">
                <a:latin typeface="+mn-lt"/>
              </a:rPr>
              <a:t> id </a:t>
            </a:r>
            <a:r>
              <a:rPr lang="pl-PL" sz="800" dirty="0" err="1">
                <a:latin typeface="+mn-lt"/>
              </a:rPr>
              <a:t>est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Ut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elementum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placerat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finibus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Suspendisse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felis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tortor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viverra</a:t>
            </a:r>
            <a:r>
              <a:rPr lang="pl-PL" sz="800" dirty="0">
                <a:latin typeface="+mn-lt"/>
              </a:rPr>
              <a:t> vitae </a:t>
            </a:r>
            <a:r>
              <a:rPr lang="pl-PL" sz="800" dirty="0" err="1">
                <a:latin typeface="+mn-lt"/>
              </a:rPr>
              <a:t>dignissim</a:t>
            </a:r>
            <a:r>
              <a:rPr lang="pl-PL" sz="800" dirty="0">
                <a:latin typeface="+mn-lt"/>
              </a:rPr>
              <a:t> sit </a:t>
            </a:r>
            <a:r>
              <a:rPr lang="pl-PL" sz="800" dirty="0" err="1">
                <a:latin typeface="+mn-lt"/>
              </a:rPr>
              <a:t>amet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pellentesque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interdum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lacus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Vestibulum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diam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orci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convallis</a:t>
            </a:r>
            <a:r>
              <a:rPr lang="pl-PL" sz="800" dirty="0">
                <a:latin typeface="+mn-lt"/>
              </a:rPr>
              <a:t> et </a:t>
            </a:r>
            <a:r>
              <a:rPr lang="pl-PL" sz="800" dirty="0" err="1">
                <a:latin typeface="+mn-lt"/>
              </a:rPr>
              <a:t>neque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at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rhoncus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pellentesque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diam</a:t>
            </a:r>
            <a:r>
              <a:rPr lang="pl-PL" sz="800" dirty="0">
                <a:latin typeface="+mn-lt"/>
              </a:rPr>
              <a:t>.</a:t>
            </a:r>
          </a:p>
        </p:txBody>
      </p:sp>
      <p:sp>
        <p:nvSpPr>
          <p:cNvPr id="30" name="Rectangle 31"/>
          <p:cNvSpPr/>
          <p:nvPr/>
        </p:nvSpPr>
        <p:spPr>
          <a:xfrm>
            <a:off x="2651753" y="2157031"/>
            <a:ext cx="2270902" cy="21932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814" tIns="41907" rIns="83814" bIns="41907" rtlCol="0" anchor="ctr"/>
          <a:lstStyle/>
          <a:p>
            <a:pPr algn="ctr"/>
            <a:r>
              <a:rPr lang="pl-PL" sz="12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WYNIKI</a:t>
            </a:r>
            <a:endParaRPr lang="en-US" sz="12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1" name="Text Box 189"/>
          <p:cNvSpPr txBox="1">
            <a:spLocks noChangeArrowheads="1"/>
          </p:cNvSpPr>
          <p:nvPr/>
        </p:nvSpPr>
        <p:spPr bwMode="auto">
          <a:xfrm>
            <a:off x="233462" y="3969555"/>
            <a:ext cx="2270902" cy="88407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5">
                <a:lumMod val="75000"/>
              </a:schemeClr>
            </a:solidFill>
          </a:ln>
          <a:effectLst/>
        </p:spPr>
        <p:txBody>
          <a:bodyPr lIns="72000" tIns="72000" rIns="72000" bIns="7200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pl-PL" sz="8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Minimum </a:t>
            </a:r>
            <a:r>
              <a:rPr lang="pl-PL" sz="800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font</a:t>
            </a:r>
            <a:r>
              <a:rPr lang="pl-PL" sz="8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800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size</a:t>
            </a:r>
            <a:r>
              <a:rPr lang="pl-PL" sz="8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8 pt. </a:t>
            </a:r>
            <a:r>
              <a:rPr lang="pl-PL" sz="800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pl-PL" sz="800" dirty="0" err="1">
                <a:latin typeface="+mn-lt"/>
              </a:rPr>
              <a:t>liquet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quis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hendrerit</a:t>
            </a:r>
            <a:r>
              <a:rPr lang="pl-PL" sz="800" dirty="0">
                <a:latin typeface="+mn-lt"/>
              </a:rPr>
              <a:t> vel, </a:t>
            </a:r>
            <a:r>
              <a:rPr lang="pl-PL" sz="800" dirty="0" err="1">
                <a:latin typeface="+mn-lt"/>
              </a:rPr>
              <a:t>laoreet</a:t>
            </a:r>
            <a:r>
              <a:rPr lang="pl-PL" sz="800" dirty="0">
                <a:latin typeface="+mn-lt"/>
              </a:rPr>
              <a:t> non eros. </a:t>
            </a:r>
            <a:r>
              <a:rPr lang="pl-PL" sz="800" dirty="0" err="1">
                <a:latin typeface="+mn-lt"/>
              </a:rPr>
              <a:t>Fusce</a:t>
            </a:r>
            <a:r>
              <a:rPr lang="pl-PL" sz="800" dirty="0">
                <a:latin typeface="+mn-lt"/>
              </a:rPr>
              <a:t> sit </a:t>
            </a:r>
            <a:r>
              <a:rPr lang="pl-PL" sz="800" dirty="0" err="1">
                <a:latin typeface="+mn-lt"/>
              </a:rPr>
              <a:t>amet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libero</a:t>
            </a:r>
            <a:r>
              <a:rPr lang="pl-PL" sz="800" dirty="0">
                <a:latin typeface="+mn-lt"/>
              </a:rPr>
              <a:t> et </a:t>
            </a:r>
            <a:r>
              <a:rPr lang="pl-PL" sz="800" dirty="0" err="1">
                <a:latin typeface="+mn-lt"/>
              </a:rPr>
              <a:t>purus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convallis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posuere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Aenean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malesuada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ipsum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ac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molestie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facilisis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felis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ante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ullamcorper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justo</a:t>
            </a:r>
            <a:r>
              <a:rPr lang="pl-PL" sz="800" dirty="0">
                <a:latin typeface="+mn-lt"/>
              </a:rPr>
              <a:t>, id </a:t>
            </a:r>
            <a:r>
              <a:rPr lang="pl-PL" sz="800" dirty="0" err="1">
                <a:latin typeface="+mn-lt"/>
              </a:rPr>
              <a:t>tempor</a:t>
            </a:r>
            <a:r>
              <a:rPr lang="pl-PL" sz="800" dirty="0">
                <a:latin typeface="+mn-lt"/>
              </a:rPr>
              <a:t> nunc </a:t>
            </a:r>
            <a:r>
              <a:rPr lang="pl-PL" sz="800" dirty="0" err="1">
                <a:latin typeface="+mn-lt"/>
              </a:rPr>
              <a:t>ipsum</a:t>
            </a:r>
            <a:r>
              <a:rPr lang="pl-PL" sz="800" dirty="0">
                <a:latin typeface="+mn-lt"/>
              </a:rPr>
              <a:t> id </a:t>
            </a:r>
            <a:r>
              <a:rPr lang="pl-PL" sz="800" dirty="0" err="1">
                <a:latin typeface="+mn-lt"/>
              </a:rPr>
              <a:t>est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Ut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elementum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placerat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finibus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Suspendisse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felis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tortor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viverra</a:t>
            </a:r>
            <a:r>
              <a:rPr lang="pl-PL" sz="800" dirty="0">
                <a:latin typeface="+mn-lt"/>
              </a:rPr>
              <a:t>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33462" y="3750231"/>
            <a:ext cx="2270902" cy="21932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814" tIns="41907" rIns="83814" bIns="41907" rtlCol="0" anchor="ctr"/>
          <a:lstStyle/>
          <a:p>
            <a:pPr algn="ctr"/>
            <a:r>
              <a:rPr lang="pl-PL" sz="12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CEL</a:t>
            </a:r>
            <a:endParaRPr lang="en-US" sz="12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3" name="Text Box 189"/>
          <p:cNvSpPr txBox="1">
            <a:spLocks noChangeArrowheads="1"/>
          </p:cNvSpPr>
          <p:nvPr/>
        </p:nvSpPr>
        <p:spPr bwMode="auto">
          <a:xfrm>
            <a:off x="233462" y="5191110"/>
            <a:ext cx="2270902" cy="1253402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5">
                <a:lumMod val="75000"/>
              </a:schemeClr>
            </a:solidFill>
          </a:ln>
          <a:effectLst/>
        </p:spPr>
        <p:txBody>
          <a:bodyPr lIns="72000" tIns="72000" rIns="72000" bIns="7200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pl-PL" sz="8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Minimum </a:t>
            </a:r>
            <a:r>
              <a:rPr lang="pl-PL" sz="800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font</a:t>
            </a:r>
            <a:r>
              <a:rPr lang="pl-PL" sz="8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800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size</a:t>
            </a:r>
            <a:r>
              <a:rPr lang="pl-PL" sz="8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8 pt. </a:t>
            </a:r>
            <a:r>
              <a:rPr lang="pl-PL" sz="800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pl-PL" sz="800" dirty="0" err="1">
                <a:latin typeface="+mn-lt"/>
              </a:rPr>
              <a:t>liquet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quis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hendrerit</a:t>
            </a:r>
            <a:r>
              <a:rPr lang="pl-PL" sz="800" dirty="0">
                <a:latin typeface="+mn-lt"/>
              </a:rPr>
              <a:t> vel, </a:t>
            </a:r>
            <a:r>
              <a:rPr lang="pl-PL" sz="800" dirty="0" err="1">
                <a:latin typeface="+mn-lt"/>
              </a:rPr>
              <a:t>laoreet</a:t>
            </a:r>
            <a:r>
              <a:rPr lang="pl-PL" sz="800" dirty="0">
                <a:latin typeface="+mn-lt"/>
              </a:rPr>
              <a:t> non eros. </a:t>
            </a:r>
            <a:r>
              <a:rPr lang="pl-PL" sz="800" dirty="0" err="1">
                <a:latin typeface="+mn-lt"/>
              </a:rPr>
              <a:t>Fusce</a:t>
            </a:r>
            <a:r>
              <a:rPr lang="pl-PL" sz="800" dirty="0">
                <a:latin typeface="+mn-lt"/>
              </a:rPr>
              <a:t> sit </a:t>
            </a:r>
            <a:r>
              <a:rPr lang="pl-PL" sz="800" dirty="0" err="1">
                <a:latin typeface="+mn-lt"/>
              </a:rPr>
              <a:t>amet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libero</a:t>
            </a:r>
            <a:r>
              <a:rPr lang="pl-PL" sz="800" dirty="0">
                <a:latin typeface="+mn-lt"/>
              </a:rPr>
              <a:t> et </a:t>
            </a:r>
            <a:r>
              <a:rPr lang="pl-PL" sz="800" dirty="0" err="1">
                <a:latin typeface="+mn-lt"/>
              </a:rPr>
              <a:t>purus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convallis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posuere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Aenean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malesuada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ipsum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ac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molestie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facilisis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felis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ante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ullamcorper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justo</a:t>
            </a:r>
            <a:r>
              <a:rPr lang="pl-PL" sz="800" dirty="0">
                <a:latin typeface="+mn-lt"/>
              </a:rPr>
              <a:t>, id </a:t>
            </a:r>
            <a:r>
              <a:rPr lang="pl-PL" sz="800" dirty="0" err="1">
                <a:latin typeface="+mn-lt"/>
              </a:rPr>
              <a:t>tempor</a:t>
            </a:r>
            <a:r>
              <a:rPr lang="pl-PL" sz="800" dirty="0">
                <a:latin typeface="+mn-lt"/>
              </a:rPr>
              <a:t> nunc </a:t>
            </a:r>
            <a:r>
              <a:rPr lang="pl-PL" sz="800" dirty="0" err="1">
                <a:latin typeface="+mn-lt"/>
              </a:rPr>
              <a:t>ipsum</a:t>
            </a:r>
            <a:r>
              <a:rPr lang="pl-PL" sz="800" dirty="0">
                <a:latin typeface="+mn-lt"/>
              </a:rPr>
              <a:t> id </a:t>
            </a:r>
            <a:r>
              <a:rPr lang="pl-PL" sz="800" dirty="0" err="1">
                <a:latin typeface="+mn-lt"/>
              </a:rPr>
              <a:t>est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Ut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elementum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placerat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finibus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Suspendisse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felis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tortor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viverra</a:t>
            </a:r>
            <a:r>
              <a:rPr lang="pl-PL" sz="800" dirty="0">
                <a:latin typeface="+mn-lt"/>
              </a:rPr>
              <a:t> vitae </a:t>
            </a:r>
            <a:r>
              <a:rPr lang="pl-PL" sz="800" dirty="0" err="1">
                <a:latin typeface="+mn-lt"/>
              </a:rPr>
              <a:t>dignissim</a:t>
            </a:r>
            <a:r>
              <a:rPr lang="pl-PL" sz="800" dirty="0">
                <a:latin typeface="+mn-lt"/>
              </a:rPr>
              <a:t> sit </a:t>
            </a:r>
            <a:r>
              <a:rPr lang="pl-PL" sz="800" dirty="0" err="1">
                <a:latin typeface="+mn-lt"/>
              </a:rPr>
              <a:t>amet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pellentesque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interdum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lacus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Vestibulum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diam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orci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convallis</a:t>
            </a:r>
            <a:r>
              <a:rPr lang="pl-PL" sz="800" dirty="0">
                <a:latin typeface="+mn-lt"/>
              </a:rPr>
              <a:t> et </a:t>
            </a:r>
            <a:r>
              <a:rPr lang="pl-PL" sz="800" dirty="0" err="1">
                <a:latin typeface="+mn-lt"/>
              </a:rPr>
              <a:t>neque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at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rhoncus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pellentesque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diam</a:t>
            </a:r>
            <a:r>
              <a:rPr lang="pl-PL" sz="800" dirty="0">
                <a:latin typeface="+mn-lt"/>
              </a:rPr>
              <a:t>.</a:t>
            </a:r>
          </a:p>
        </p:txBody>
      </p:sp>
      <p:sp>
        <p:nvSpPr>
          <p:cNvPr id="34" name="Rectangle 31"/>
          <p:cNvSpPr/>
          <p:nvPr/>
        </p:nvSpPr>
        <p:spPr>
          <a:xfrm>
            <a:off x="233462" y="4971786"/>
            <a:ext cx="2270902" cy="21932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814" tIns="41907" rIns="83814" bIns="41907" rtlCol="0" anchor="ctr"/>
          <a:lstStyle/>
          <a:p>
            <a:pPr algn="ctr"/>
            <a:r>
              <a:rPr lang="pl-PL" sz="12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MATERIAŁY I METODA</a:t>
            </a:r>
            <a:endParaRPr lang="en-US" sz="12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4" name="Text Box 180"/>
          <p:cNvSpPr txBox="1">
            <a:spLocks noChangeArrowheads="1"/>
          </p:cNvSpPr>
          <p:nvPr/>
        </p:nvSpPr>
        <p:spPr bwMode="auto">
          <a:xfrm>
            <a:off x="200921" y="7361880"/>
            <a:ext cx="1136559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l-PL" sz="600" b="1" dirty="0">
                <a:latin typeface="Calibri" pitchFamily="34" charset="0"/>
              </a:rPr>
              <a:t>Rycina</a:t>
            </a:r>
            <a:r>
              <a:rPr lang="en-US" sz="600" b="1" dirty="0">
                <a:latin typeface="Calibri" pitchFamily="34" charset="0"/>
              </a:rPr>
              <a:t> 1.</a:t>
            </a:r>
            <a:r>
              <a:rPr lang="en-US" sz="600" dirty="0">
                <a:latin typeface="Calibri" pitchFamily="34" charset="0"/>
              </a:rPr>
              <a:t> Label in </a:t>
            </a:r>
            <a:r>
              <a:rPr lang="pl-PL" sz="600" dirty="0">
                <a:latin typeface="Calibri" pitchFamily="34" charset="0"/>
              </a:rPr>
              <a:t>6</a:t>
            </a:r>
            <a:r>
              <a:rPr lang="en-US" sz="600" dirty="0" err="1">
                <a:latin typeface="Calibri" pitchFamily="34" charset="0"/>
              </a:rPr>
              <a:t>pt</a:t>
            </a:r>
            <a:r>
              <a:rPr lang="en-US" sz="600" dirty="0">
                <a:latin typeface="Calibri" pitchFamily="34" charset="0"/>
              </a:rPr>
              <a:t> Calibri.</a:t>
            </a:r>
          </a:p>
        </p:txBody>
      </p:sp>
      <p:pic>
        <p:nvPicPr>
          <p:cNvPr id="55" name="Picture 17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494" y="6588732"/>
            <a:ext cx="1103955" cy="735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7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7201" y="6588732"/>
            <a:ext cx="1103955" cy="735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 Box 180"/>
          <p:cNvSpPr txBox="1">
            <a:spLocks noChangeArrowheads="1"/>
          </p:cNvSpPr>
          <p:nvPr/>
        </p:nvSpPr>
        <p:spPr bwMode="auto">
          <a:xfrm>
            <a:off x="1401924" y="7361880"/>
            <a:ext cx="1136559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l-PL" sz="600" b="1" dirty="0">
                <a:latin typeface="Calibri" pitchFamily="34" charset="0"/>
              </a:rPr>
              <a:t>Rycina</a:t>
            </a:r>
            <a:r>
              <a:rPr lang="en-US" sz="600" b="1" dirty="0">
                <a:latin typeface="Calibri" pitchFamily="34" charset="0"/>
              </a:rPr>
              <a:t> </a:t>
            </a:r>
            <a:r>
              <a:rPr lang="pl-PL" sz="600" b="1" dirty="0">
                <a:latin typeface="Calibri" pitchFamily="34" charset="0"/>
              </a:rPr>
              <a:t>2</a:t>
            </a:r>
            <a:r>
              <a:rPr lang="en-US" sz="600" b="1" dirty="0">
                <a:latin typeface="Calibri" pitchFamily="34" charset="0"/>
              </a:rPr>
              <a:t>.</a:t>
            </a:r>
            <a:r>
              <a:rPr lang="en-US" sz="600" dirty="0">
                <a:latin typeface="Calibri" pitchFamily="34" charset="0"/>
              </a:rPr>
              <a:t> Label in </a:t>
            </a:r>
            <a:r>
              <a:rPr lang="pl-PL" sz="600" dirty="0">
                <a:latin typeface="Calibri" pitchFamily="34" charset="0"/>
              </a:rPr>
              <a:t>6</a:t>
            </a:r>
            <a:r>
              <a:rPr lang="en-US" sz="600" dirty="0" err="1">
                <a:latin typeface="Calibri" pitchFamily="34" charset="0"/>
              </a:rPr>
              <a:t>pt</a:t>
            </a:r>
            <a:r>
              <a:rPr lang="en-US" sz="600" dirty="0">
                <a:latin typeface="Calibri" pitchFamily="34" charset="0"/>
              </a:rPr>
              <a:t> Calibri.</a:t>
            </a:r>
          </a:p>
        </p:txBody>
      </p:sp>
      <p:graphicFrame>
        <p:nvGraphicFramePr>
          <p:cNvPr id="61" name="Chart 2"/>
          <p:cNvGraphicFramePr/>
          <p:nvPr>
            <p:extLst>
              <p:ext uri="{D42A27DB-BD31-4B8C-83A1-F6EECF244321}">
                <p14:modId xmlns:p14="http://schemas.microsoft.com/office/powerpoint/2010/main" val="1812722652"/>
              </p:ext>
            </p:extLst>
          </p:nvPr>
        </p:nvGraphicFramePr>
        <p:xfrm>
          <a:off x="152847" y="7590462"/>
          <a:ext cx="2351517" cy="1109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2" name="Content Placeholder 114" descr="Sample table with 4 columns, 7 rows." title="Sample 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9931445"/>
              </p:ext>
            </p:extLst>
          </p:nvPr>
        </p:nvGraphicFramePr>
        <p:xfrm>
          <a:off x="2638558" y="3859893"/>
          <a:ext cx="2311392" cy="1447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78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7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78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6791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0168" marR="40168" marT="15063" marB="15063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Heading</a:t>
                      </a:r>
                    </a:p>
                  </a:txBody>
                  <a:tcPr marL="40168" marR="40168" marT="15063" marB="15063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Heading</a:t>
                      </a:r>
                    </a:p>
                  </a:txBody>
                  <a:tcPr marL="40168" marR="40168" marT="15063" marB="15063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Heading</a:t>
                      </a:r>
                    </a:p>
                  </a:txBody>
                  <a:tcPr marL="40168" marR="40168" marT="15063" marB="15063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791">
                <a:tc>
                  <a:txBody>
                    <a:bodyPr/>
                    <a:lstStyle/>
                    <a:p>
                      <a:r>
                        <a:rPr lang="en-US" sz="700" dirty="0"/>
                        <a:t>Item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800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790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4001</a:t>
                      </a:r>
                    </a:p>
                  </a:txBody>
                  <a:tcPr marL="40168" marR="40168" marT="15063" marB="1506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91">
                <a:tc>
                  <a:txBody>
                    <a:bodyPr/>
                    <a:lstStyle/>
                    <a:p>
                      <a:r>
                        <a:rPr lang="en-US" sz="700" dirty="0"/>
                        <a:t>Item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356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856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290</a:t>
                      </a:r>
                    </a:p>
                  </a:txBody>
                  <a:tcPr marL="40168" marR="40168" marT="15063" marB="1506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791">
                <a:tc>
                  <a:txBody>
                    <a:bodyPr/>
                    <a:lstStyle/>
                    <a:p>
                      <a:r>
                        <a:rPr lang="en-US" sz="700" dirty="0"/>
                        <a:t>Item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228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134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238</a:t>
                      </a:r>
                    </a:p>
                  </a:txBody>
                  <a:tcPr marL="40168" marR="40168" marT="15063" marB="1506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791">
                <a:tc>
                  <a:txBody>
                    <a:bodyPr/>
                    <a:lstStyle/>
                    <a:p>
                      <a:r>
                        <a:rPr lang="en-US" sz="700" dirty="0"/>
                        <a:t>Item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954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875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976</a:t>
                      </a:r>
                    </a:p>
                  </a:txBody>
                  <a:tcPr marL="40168" marR="40168" marT="15063" marB="1506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791">
                <a:tc>
                  <a:txBody>
                    <a:bodyPr/>
                    <a:lstStyle/>
                    <a:p>
                      <a:r>
                        <a:rPr lang="en-US" sz="700" dirty="0"/>
                        <a:t>Item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324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325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301</a:t>
                      </a:r>
                    </a:p>
                  </a:txBody>
                  <a:tcPr marL="40168" marR="40168" marT="15063" marB="1506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6791">
                <a:tc>
                  <a:txBody>
                    <a:bodyPr/>
                    <a:lstStyle/>
                    <a:p>
                      <a:r>
                        <a:rPr lang="en-US" sz="700" dirty="0"/>
                        <a:t>Item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199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137</a:t>
                      </a:r>
                    </a:p>
                  </a:txBody>
                  <a:tcPr marL="40168" marR="40168" marT="15063" marB="150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/>
                        <a:t>186</a:t>
                      </a:r>
                    </a:p>
                  </a:txBody>
                  <a:tcPr marL="40168" marR="40168" marT="15063" marB="1506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3" name="Chart 2"/>
          <p:cNvGraphicFramePr/>
          <p:nvPr>
            <p:extLst>
              <p:ext uri="{D42A27DB-BD31-4B8C-83A1-F6EECF244321}">
                <p14:modId xmlns:p14="http://schemas.microsoft.com/office/powerpoint/2010/main" val="1466739187"/>
              </p:ext>
            </p:extLst>
          </p:nvPr>
        </p:nvGraphicFramePr>
        <p:xfrm>
          <a:off x="2528099" y="5288050"/>
          <a:ext cx="1424740" cy="1109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4" name="Chart 2"/>
          <p:cNvGraphicFramePr/>
          <p:nvPr>
            <p:extLst>
              <p:ext uri="{D42A27DB-BD31-4B8C-83A1-F6EECF244321}">
                <p14:modId xmlns:p14="http://schemas.microsoft.com/office/powerpoint/2010/main" val="2799290784"/>
              </p:ext>
            </p:extLst>
          </p:nvPr>
        </p:nvGraphicFramePr>
        <p:xfrm>
          <a:off x="3759083" y="5288050"/>
          <a:ext cx="1424740" cy="1109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65" name="Text Box 180"/>
          <p:cNvSpPr txBox="1">
            <a:spLocks noChangeArrowheads="1"/>
          </p:cNvSpPr>
          <p:nvPr/>
        </p:nvSpPr>
        <p:spPr bwMode="auto">
          <a:xfrm>
            <a:off x="233462" y="8751508"/>
            <a:ext cx="1136559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l-PL" sz="600" b="1" dirty="0">
                <a:latin typeface="Calibri" pitchFamily="34" charset="0"/>
              </a:rPr>
              <a:t>Rycina</a:t>
            </a:r>
            <a:r>
              <a:rPr lang="en-US" sz="600" b="1" dirty="0">
                <a:latin typeface="Calibri" pitchFamily="34" charset="0"/>
              </a:rPr>
              <a:t> </a:t>
            </a:r>
            <a:r>
              <a:rPr lang="pl-PL" sz="600" b="1" dirty="0">
                <a:latin typeface="Calibri" pitchFamily="34" charset="0"/>
              </a:rPr>
              <a:t>3</a:t>
            </a:r>
            <a:r>
              <a:rPr lang="en-US" sz="600" b="1" dirty="0">
                <a:latin typeface="Calibri" pitchFamily="34" charset="0"/>
              </a:rPr>
              <a:t>.</a:t>
            </a:r>
            <a:r>
              <a:rPr lang="en-US" sz="600" dirty="0">
                <a:latin typeface="Calibri" pitchFamily="34" charset="0"/>
              </a:rPr>
              <a:t> Label in </a:t>
            </a:r>
            <a:r>
              <a:rPr lang="pl-PL" sz="600" dirty="0">
                <a:latin typeface="Calibri" pitchFamily="34" charset="0"/>
              </a:rPr>
              <a:t>6</a:t>
            </a:r>
            <a:r>
              <a:rPr lang="en-US" sz="600" dirty="0" err="1">
                <a:latin typeface="Calibri" pitchFamily="34" charset="0"/>
              </a:rPr>
              <a:t>pt</a:t>
            </a:r>
            <a:r>
              <a:rPr lang="en-US" sz="600" dirty="0">
                <a:latin typeface="Calibri" pitchFamily="34" charset="0"/>
              </a:rPr>
              <a:t> Calibri.</a:t>
            </a:r>
          </a:p>
        </p:txBody>
      </p:sp>
      <p:sp>
        <p:nvSpPr>
          <p:cNvPr id="66" name="Text Box 180"/>
          <p:cNvSpPr txBox="1">
            <a:spLocks noChangeArrowheads="1"/>
          </p:cNvSpPr>
          <p:nvPr/>
        </p:nvSpPr>
        <p:spPr bwMode="auto">
          <a:xfrm>
            <a:off x="2648376" y="6325503"/>
            <a:ext cx="1136559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l-PL" sz="600" b="1" dirty="0">
                <a:latin typeface="Calibri" pitchFamily="34" charset="0"/>
              </a:rPr>
              <a:t>Rycina</a:t>
            </a:r>
            <a:r>
              <a:rPr lang="en-US" sz="600" b="1" dirty="0">
                <a:latin typeface="Calibri" pitchFamily="34" charset="0"/>
              </a:rPr>
              <a:t> </a:t>
            </a:r>
            <a:r>
              <a:rPr lang="pl-PL" sz="600" b="1" dirty="0">
                <a:latin typeface="Calibri" pitchFamily="34" charset="0"/>
              </a:rPr>
              <a:t>4</a:t>
            </a:r>
            <a:r>
              <a:rPr lang="en-US" sz="600" b="1" dirty="0">
                <a:latin typeface="Calibri" pitchFamily="34" charset="0"/>
              </a:rPr>
              <a:t>.</a:t>
            </a:r>
            <a:r>
              <a:rPr lang="en-US" sz="600" dirty="0">
                <a:latin typeface="Calibri" pitchFamily="34" charset="0"/>
              </a:rPr>
              <a:t> Label in </a:t>
            </a:r>
            <a:r>
              <a:rPr lang="pl-PL" sz="600" dirty="0">
                <a:latin typeface="Calibri" pitchFamily="34" charset="0"/>
              </a:rPr>
              <a:t>6</a:t>
            </a:r>
            <a:r>
              <a:rPr lang="en-US" sz="600" dirty="0" err="1">
                <a:latin typeface="Calibri" pitchFamily="34" charset="0"/>
              </a:rPr>
              <a:t>pt</a:t>
            </a:r>
            <a:r>
              <a:rPr lang="en-US" sz="600" dirty="0">
                <a:latin typeface="Calibri" pitchFamily="34" charset="0"/>
              </a:rPr>
              <a:t> Calibri.</a:t>
            </a:r>
          </a:p>
        </p:txBody>
      </p:sp>
      <p:sp>
        <p:nvSpPr>
          <p:cNvPr id="67" name="Text Box 180"/>
          <p:cNvSpPr txBox="1">
            <a:spLocks noChangeArrowheads="1"/>
          </p:cNvSpPr>
          <p:nvPr/>
        </p:nvSpPr>
        <p:spPr bwMode="auto">
          <a:xfrm>
            <a:off x="2644582" y="3740012"/>
            <a:ext cx="1136559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l-PL" sz="600" b="1" dirty="0">
                <a:latin typeface="Calibri" pitchFamily="34" charset="0"/>
              </a:rPr>
              <a:t>Tabela</a:t>
            </a:r>
            <a:r>
              <a:rPr lang="en-US" sz="600" b="1" dirty="0">
                <a:latin typeface="Calibri" pitchFamily="34" charset="0"/>
              </a:rPr>
              <a:t> </a:t>
            </a:r>
            <a:r>
              <a:rPr lang="pl-PL" sz="600" b="1" dirty="0">
                <a:latin typeface="Calibri" pitchFamily="34" charset="0"/>
              </a:rPr>
              <a:t>1</a:t>
            </a:r>
            <a:r>
              <a:rPr lang="en-US" sz="600" b="1" dirty="0">
                <a:latin typeface="Calibri" pitchFamily="34" charset="0"/>
              </a:rPr>
              <a:t>.</a:t>
            </a:r>
            <a:r>
              <a:rPr lang="en-US" sz="600" dirty="0">
                <a:latin typeface="Calibri" pitchFamily="34" charset="0"/>
              </a:rPr>
              <a:t> Label in </a:t>
            </a:r>
            <a:r>
              <a:rPr lang="pl-PL" sz="600" dirty="0">
                <a:latin typeface="Calibri" pitchFamily="34" charset="0"/>
              </a:rPr>
              <a:t>6</a:t>
            </a:r>
            <a:r>
              <a:rPr lang="en-US" sz="600" dirty="0" err="1">
                <a:latin typeface="Calibri" pitchFamily="34" charset="0"/>
              </a:rPr>
              <a:t>pt</a:t>
            </a:r>
            <a:r>
              <a:rPr lang="en-US" sz="600" dirty="0">
                <a:latin typeface="Calibri" pitchFamily="34" charset="0"/>
              </a:rPr>
              <a:t> Calibri.</a:t>
            </a:r>
          </a:p>
        </p:txBody>
      </p:sp>
      <p:sp>
        <p:nvSpPr>
          <p:cNvPr id="68" name="Text Box 189"/>
          <p:cNvSpPr txBox="1">
            <a:spLocks noChangeArrowheads="1"/>
          </p:cNvSpPr>
          <p:nvPr/>
        </p:nvSpPr>
        <p:spPr bwMode="auto">
          <a:xfrm>
            <a:off x="2651753" y="6698394"/>
            <a:ext cx="2270902" cy="760959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5">
                <a:lumMod val="75000"/>
              </a:schemeClr>
            </a:solidFill>
          </a:ln>
          <a:effectLst/>
        </p:spPr>
        <p:txBody>
          <a:bodyPr lIns="72000" tIns="72000" rIns="72000" bIns="7200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88900" indent="-88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800" dirty="0" err="1">
                <a:latin typeface="+mn-lt"/>
              </a:rPr>
              <a:t>Sed</a:t>
            </a:r>
            <a:r>
              <a:rPr lang="pl-PL" sz="800" dirty="0">
                <a:latin typeface="+mn-lt"/>
              </a:rPr>
              <a:t> sit </a:t>
            </a:r>
            <a:r>
              <a:rPr lang="pl-PL" sz="800" dirty="0" err="1">
                <a:latin typeface="+mn-lt"/>
              </a:rPr>
              <a:t>amet</a:t>
            </a:r>
            <a:r>
              <a:rPr lang="pl-PL" sz="800" dirty="0">
                <a:latin typeface="+mn-lt"/>
              </a:rPr>
              <a:t> ligula a </a:t>
            </a:r>
            <a:r>
              <a:rPr lang="pl-PL" sz="800" dirty="0" err="1">
                <a:latin typeface="+mn-lt"/>
              </a:rPr>
              <a:t>libero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vulputate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feugiat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Aliquam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vehicula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dolor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dignissim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bibendum</a:t>
            </a:r>
            <a:r>
              <a:rPr lang="pl-PL" sz="800" dirty="0">
                <a:latin typeface="+mn-lt"/>
              </a:rPr>
              <a:t>.</a:t>
            </a:r>
          </a:p>
          <a:p>
            <a:pPr marL="88900" indent="-88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800" dirty="0" err="1">
                <a:latin typeface="+mn-lt"/>
              </a:rPr>
              <a:t>Vestibulum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vehicula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leo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quis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malesuada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euismod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Aenean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at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odio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ipsum</a:t>
            </a:r>
            <a:r>
              <a:rPr lang="pl-PL" sz="800" dirty="0">
                <a:latin typeface="+mn-lt"/>
              </a:rPr>
              <a:t>. </a:t>
            </a:r>
            <a:r>
              <a:rPr lang="pl-PL" sz="800" dirty="0" err="1">
                <a:latin typeface="+mn-lt"/>
              </a:rPr>
              <a:t>Morbi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blandit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metus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nec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orci</a:t>
            </a:r>
            <a:r>
              <a:rPr lang="pl-PL" sz="800" dirty="0">
                <a:latin typeface="+mn-lt"/>
              </a:rPr>
              <a:t> </a:t>
            </a:r>
            <a:r>
              <a:rPr lang="pl-PL" sz="800" dirty="0" err="1">
                <a:latin typeface="+mn-lt"/>
              </a:rPr>
              <a:t>finibus</a:t>
            </a:r>
            <a:r>
              <a:rPr lang="pl-PL" sz="800" dirty="0">
                <a:latin typeface="+mn-lt"/>
              </a:rPr>
              <a:t>, </a:t>
            </a:r>
            <a:r>
              <a:rPr lang="pl-PL" sz="800" dirty="0" err="1">
                <a:latin typeface="+mn-lt"/>
              </a:rPr>
              <a:t>gravida</a:t>
            </a:r>
            <a:r>
              <a:rPr lang="pl-PL" sz="800" dirty="0">
                <a:latin typeface="+mn-lt"/>
              </a:rPr>
              <a:t>.</a:t>
            </a:r>
          </a:p>
        </p:txBody>
      </p:sp>
      <p:sp>
        <p:nvSpPr>
          <p:cNvPr id="69" name="Rectangle 31"/>
          <p:cNvSpPr/>
          <p:nvPr/>
        </p:nvSpPr>
        <p:spPr>
          <a:xfrm>
            <a:off x="2651753" y="6479070"/>
            <a:ext cx="2270902" cy="21932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814" tIns="41907" rIns="83814" bIns="41907" rtlCol="0" anchor="ctr"/>
          <a:lstStyle/>
          <a:p>
            <a:pPr algn="ctr"/>
            <a:r>
              <a:rPr lang="pl-PL" sz="12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WNIOSKI</a:t>
            </a:r>
            <a:endParaRPr lang="en-US" sz="12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0" name="Text Box 189"/>
          <p:cNvSpPr txBox="1">
            <a:spLocks noChangeArrowheads="1"/>
          </p:cNvSpPr>
          <p:nvPr/>
        </p:nvSpPr>
        <p:spPr bwMode="auto">
          <a:xfrm>
            <a:off x="2659998" y="7756160"/>
            <a:ext cx="2270902" cy="88407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5">
                <a:lumMod val="75000"/>
              </a:schemeClr>
            </a:solidFill>
          </a:ln>
          <a:effectLst/>
        </p:spPr>
        <p:txBody>
          <a:bodyPr lIns="72000" tIns="72000" rIns="72000" bIns="7200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88900" indent="-88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600" dirty="0" err="1">
                <a:latin typeface="+mj-lt"/>
              </a:rPr>
              <a:t>Sed</a:t>
            </a:r>
            <a:r>
              <a:rPr lang="pl-PL" sz="600" dirty="0">
                <a:latin typeface="+mj-lt"/>
              </a:rPr>
              <a:t> sit </a:t>
            </a:r>
            <a:r>
              <a:rPr lang="pl-PL" sz="600" dirty="0" err="1">
                <a:latin typeface="+mj-lt"/>
              </a:rPr>
              <a:t>amet</a:t>
            </a:r>
            <a:r>
              <a:rPr lang="pl-PL" sz="600" dirty="0">
                <a:latin typeface="+mj-lt"/>
              </a:rPr>
              <a:t> ligula a </a:t>
            </a:r>
            <a:r>
              <a:rPr lang="pl-PL" sz="600" dirty="0" err="1">
                <a:latin typeface="+mj-lt"/>
              </a:rPr>
              <a:t>libero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vulputate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feugiat</a:t>
            </a:r>
            <a:r>
              <a:rPr lang="pl-PL" sz="600" dirty="0">
                <a:latin typeface="+mj-lt"/>
              </a:rPr>
              <a:t>. </a:t>
            </a:r>
            <a:r>
              <a:rPr lang="pl-PL" sz="600" dirty="0" err="1">
                <a:latin typeface="+mj-lt"/>
              </a:rPr>
              <a:t>Aliquam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vehicula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dolor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dignissim</a:t>
            </a:r>
            <a:r>
              <a:rPr lang="pl-PL" sz="600" dirty="0">
                <a:latin typeface="+mj-lt"/>
              </a:rPr>
              <a:t>, </a:t>
            </a:r>
            <a:r>
              <a:rPr lang="pl-PL" sz="600" dirty="0" err="1">
                <a:latin typeface="+mj-lt"/>
              </a:rPr>
              <a:t>bibendum</a:t>
            </a:r>
            <a:r>
              <a:rPr lang="pl-PL" sz="600" dirty="0">
                <a:latin typeface="+mj-lt"/>
              </a:rPr>
              <a:t>.</a:t>
            </a:r>
          </a:p>
          <a:p>
            <a:pPr marL="88900" indent="-88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600" dirty="0" err="1">
                <a:latin typeface="+mj-lt"/>
              </a:rPr>
              <a:t>Vestibulum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vehicula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leo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quis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malesuada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euismod</a:t>
            </a:r>
            <a:r>
              <a:rPr lang="pl-PL" sz="600" dirty="0">
                <a:latin typeface="+mj-lt"/>
              </a:rPr>
              <a:t>. </a:t>
            </a:r>
            <a:r>
              <a:rPr lang="pl-PL" sz="600" dirty="0" err="1">
                <a:latin typeface="+mj-lt"/>
              </a:rPr>
              <a:t>Aenean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at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odio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ipsum</a:t>
            </a:r>
            <a:r>
              <a:rPr lang="pl-PL" sz="600" dirty="0">
                <a:latin typeface="+mj-lt"/>
              </a:rPr>
              <a:t>. </a:t>
            </a:r>
            <a:r>
              <a:rPr lang="pl-PL" sz="600" dirty="0" err="1">
                <a:latin typeface="+mj-lt"/>
              </a:rPr>
              <a:t>Morbi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blandit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metus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nec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orci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finibus</a:t>
            </a:r>
            <a:r>
              <a:rPr lang="pl-PL" sz="600" dirty="0">
                <a:latin typeface="+mj-lt"/>
              </a:rPr>
              <a:t>, </a:t>
            </a:r>
            <a:r>
              <a:rPr lang="pl-PL" sz="600" dirty="0" err="1">
                <a:latin typeface="+mj-lt"/>
              </a:rPr>
              <a:t>gravida</a:t>
            </a:r>
            <a:r>
              <a:rPr lang="pl-PL" sz="600" dirty="0">
                <a:latin typeface="+mj-lt"/>
              </a:rPr>
              <a:t>.</a:t>
            </a:r>
          </a:p>
          <a:p>
            <a:pPr marL="88900" indent="-88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600" dirty="0" err="1">
                <a:latin typeface="+mj-lt"/>
              </a:rPr>
              <a:t>Proin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ullamcorper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lorem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consequat</a:t>
            </a:r>
            <a:r>
              <a:rPr lang="pl-PL" sz="600" dirty="0">
                <a:latin typeface="+mj-lt"/>
              </a:rPr>
              <a:t> ligula </a:t>
            </a:r>
            <a:r>
              <a:rPr lang="pl-PL" sz="600" dirty="0" err="1">
                <a:latin typeface="+mj-lt"/>
              </a:rPr>
              <a:t>sagittis</a:t>
            </a:r>
            <a:r>
              <a:rPr lang="pl-PL" sz="600" dirty="0">
                <a:latin typeface="+mj-lt"/>
              </a:rPr>
              <a:t>, non </a:t>
            </a:r>
            <a:r>
              <a:rPr lang="pl-PL" sz="600" dirty="0" err="1">
                <a:latin typeface="+mj-lt"/>
              </a:rPr>
              <a:t>pretium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odio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porta</a:t>
            </a:r>
            <a:r>
              <a:rPr lang="pl-PL" sz="600" dirty="0">
                <a:latin typeface="+mj-lt"/>
              </a:rPr>
              <a:t>.</a:t>
            </a:r>
          </a:p>
          <a:p>
            <a:pPr marL="88900" indent="-88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600" dirty="0" err="1">
                <a:latin typeface="+mj-lt"/>
              </a:rPr>
              <a:t>Aliquam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erat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volutpat</a:t>
            </a:r>
            <a:r>
              <a:rPr lang="pl-PL" sz="600" dirty="0">
                <a:latin typeface="+mj-lt"/>
              </a:rPr>
              <a:t>. </a:t>
            </a:r>
            <a:r>
              <a:rPr lang="pl-PL" sz="600" dirty="0" err="1">
                <a:latin typeface="+mj-lt"/>
              </a:rPr>
              <a:t>Sed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viverra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aliquet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augue</a:t>
            </a:r>
            <a:r>
              <a:rPr lang="pl-PL" sz="600" dirty="0">
                <a:latin typeface="+mj-lt"/>
              </a:rPr>
              <a:t>. </a:t>
            </a:r>
            <a:r>
              <a:rPr lang="pl-PL" sz="600" dirty="0" err="1">
                <a:latin typeface="+mj-lt"/>
              </a:rPr>
              <a:t>Mauris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semper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lacus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ut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magna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hendrerit</a:t>
            </a:r>
            <a:r>
              <a:rPr lang="pl-PL" sz="600" dirty="0">
                <a:latin typeface="+mj-lt"/>
              </a:rPr>
              <a:t> </a:t>
            </a:r>
            <a:r>
              <a:rPr lang="pl-PL" sz="600" dirty="0" err="1">
                <a:latin typeface="+mj-lt"/>
              </a:rPr>
              <a:t>aliquet</a:t>
            </a:r>
            <a:r>
              <a:rPr lang="pl-PL" sz="600" dirty="0">
                <a:latin typeface="+mj-lt"/>
              </a:rPr>
              <a:t>. </a:t>
            </a:r>
          </a:p>
        </p:txBody>
      </p:sp>
      <p:sp>
        <p:nvSpPr>
          <p:cNvPr id="71" name="Rectangle 31"/>
          <p:cNvSpPr/>
          <p:nvPr/>
        </p:nvSpPr>
        <p:spPr>
          <a:xfrm>
            <a:off x="2659998" y="7611940"/>
            <a:ext cx="2270902" cy="14422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814" tIns="41907" rIns="83814" bIns="41907" rtlCol="0" anchor="ctr"/>
          <a:lstStyle/>
          <a:p>
            <a:pPr algn="ctr"/>
            <a:r>
              <a:rPr lang="pl-PL" sz="8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PIŚMIENNICTWO</a:t>
            </a:r>
            <a:endParaRPr lang="en-US" sz="8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2" name="Title 1"/>
          <p:cNvSpPr txBox="1">
            <a:spLocks/>
          </p:cNvSpPr>
          <p:nvPr/>
        </p:nvSpPr>
        <p:spPr>
          <a:xfrm>
            <a:off x="233462" y="899162"/>
            <a:ext cx="4716487" cy="61376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346358365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295</TotalTime>
  <Words>493</Words>
  <Application>Microsoft Office PowerPoint</Application>
  <PresentationFormat>Pokaz na ekranie (16:9)</PresentationFormat>
  <Paragraphs>54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Monika Miąskiewicz</dc:creator>
  <cp:lastModifiedBy>Kinga Wołujewicz</cp:lastModifiedBy>
  <cp:revision>27</cp:revision>
  <dcterms:created xsi:type="dcterms:W3CDTF">2019-03-14T10:41:00Z</dcterms:created>
  <dcterms:modified xsi:type="dcterms:W3CDTF">2026-08-11T06:08:05Z</dcterms:modified>
</cp:coreProperties>
</file>