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  <p:sldMasterId id="2147483663" r:id="rId3"/>
    <p:sldMasterId id="2147483675" r:id="rId4"/>
  </p:sldMasterIdLst>
  <p:notesMasterIdLst>
    <p:notesMasterId r:id="rId10"/>
  </p:notesMasterIdLst>
  <p:sldIdLst>
    <p:sldId id="263" r:id="rId5"/>
    <p:sldId id="607" r:id="rId6"/>
    <p:sldId id="259" r:id="rId7"/>
    <p:sldId id="270" r:id="rId8"/>
    <p:sldId id="606" r:id="rId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4496"/>
    <a:srgbClr val="0A67B4"/>
    <a:srgbClr val="000000"/>
    <a:srgbClr val="C9AE81"/>
    <a:srgbClr val="FCB528"/>
    <a:srgbClr val="F2F2F2"/>
    <a:srgbClr val="107EAF"/>
    <a:srgbClr val="3A67AE"/>
    <a:srgbClr val="3864AA"/>
    <a:srgbClr val="BB9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6" autoAdjust="0"/>
    <p:restoredTop sz="88440" autoAdjust="0"/>
  </p:normalViewPr>
  <p:slideViewPr>
    <p:cSldViewPr snapToGrid="0">
      <p:cViewPr>
        <p:scale>
          <a:sx n="110" d="100"/>
          <a:sy n="110" d="100"/>
        </p:scale>
        <p:origin x="1084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3852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53922-7802-4302-B795-E79ED1C288E5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0F2B9-108D-4132-A0ED-9F16FDF4A2C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9931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D7F1D2-2C8E-47FB-3A25-A3A74234D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115" y="595710"/>
            <a:ext cx="9980940" cy="9373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Proxima Nova Semibold" panose="02000506030000020004" pitchFamily="50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DA6EDCE-CCDE-85F3-D7C3-7CE8D54E6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895" y="1780088"/>
            <a:ext cx="9994232" cy="565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Proxima Nova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11878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55FE62-1BCA-D3AC-DCD4-6B6BCB40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960678"/>
            <a:ext cx="10515600" cy="7053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74D340-67EB-419B-7FBE-78B91DD4C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837305"/>
            <a:ext cx="10515600" cy="34304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23606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E04E76-69B0-6994-429E-40367BF6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13" y="583465"/>
            <a:ext cx="10515600" cy="130109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3142612-90AF-41CE-736A-67BCECBEE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313" y="20581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234066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BE33D5-B42B-3AD2-34DA-5B9A9E3C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07" y="960678"/>
            <a:ext cx="10515600" cy="7053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7897F9-89B7-BCE3-406B-60E9C9649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244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CE78C9-F660-16FA-78A1-FC8CCF887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0232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EDA6EDCE-CCDE-85F3-D7C3-7CE8D54E6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050" y="1925053"/>
            <a:ext cx="9994232" cy="565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1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73851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79EBE8-B15A-A702-E9A4-7D21D93BA2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FBFEDCE-A5D1-691E-DEFC-F26350180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8F18C37-B10D-0152-D413-89C511D4D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41E839B-EA7D-9A63-642D-50494AD79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0026131-36AF-D71C-0E1D-BC53F318B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46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8A09BC-634F-17DF-DB8A-5F9339E08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E484B9-1C97-4BED-FC54-C84DBA802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EF548AC-A067-26AD-1D6D-F57550138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663074-82D2-A023-0AB7-C8B7938DE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43DCC2D-5665-E005-240E-0A3323CED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2684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2D940F5-201D-9B08-DA18-3C9F584FD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0B673EF-52B4-5B74-B1B5-F36E78E85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55CF35-3E1B-BCF8-8F63-7119410A5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03AAD69-7BDB-9392-59F6-34A897812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13D10B9-3170-6D1C-EDC2-FF163EACF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173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D8F538-01ED-F562-EA0F-F6C357D9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B2D6D6A-8072-91FB-B8E7-274C186779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8A4AC3-5D88-E01E-0350-C8C6770CCA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2EEFAC2-01FD-5DB0-D3C0-21A11B88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380EC18-827F-8FDE-F5FF-23854B247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C53A496-4643-D0F8-7596-7D3E3CA34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753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25E814-B0CB-2699-5FFC-145217234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A616D1B-02BE-675D-EA3E-89C799FDDD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E542F6F-4C4C-B54F-6C0C-D37F4D743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C67DD36-CA06-7ED2-22E3-F8DEE4681C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429A15BF-826F-16A3-9527-E64838DFB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FA20BD3-7900-4036-D883-9718AABF9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06A2613-8EE2-07D9-0214-A5A6DD188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768D17-D7AC-A89C-4F5B-6C8B0E7B3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5115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DEF83F-B90B-101F-8416-BF555D1F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234C9F1-C096-271B-DDC8-FEB6C580C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ABDE920-CADF-05FA-3625-640D276A3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396CBA-F536-C47B-1012-7B9F76E6B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1747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A63F16A-FAAD-A696-4CC9-386BD05C4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C19D1D6-BDAF-96EF-924E-9763FB7E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C4E3D64-BEFA-D2DE-03AB-3CD3B679B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7585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0D0BE0-26B4-AD69-A764-0574B1ED1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AD8E9F-62B3-FFC0-148B-A9A48E14F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C86A1D7-B0F7-3884-4C20-6CC03AD5C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A53E4A9-7B05-3D50-8BED-C2A53BD3A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DD27EEE-B3D5-0A16-C654-907322BCB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E2B942F-2AA5-B793-481E-F7AFE8F19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95872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C2013D-F03B-DD0F-EFD2-62DD1B71E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1C5EC49-7DC4-7552-9BD1-1BC9936AC8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83BD6C3-9BC6-8E84-F45F-5A85F5A2F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8784625-F97F-9654-0832-AB4B4E736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A49A4CE-321E-42CB-3063-9C360E059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9095313-6E0C-FE05-ED75-402E56AF5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9299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C60BDA-6256-CE73-7EE8-8969608C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6F50E10-BE2B-A002-502F-383EC2AD0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C415A6E-5DC8-C391-D97E-9D0B93E1F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D649D81-F9B9-C541-9804-A09DC72D0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5C6725-63B3-3669-C3C2-F2A8B5E5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573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136BE7F-A935-2527-159D-1DB519A71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05D61D1-A5DB-8BF3-5AD2-E6E93FB78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D21650-2752-91C0-DF87-CB61523B5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1D60744-66AD-5638-1A84-2BBD0F7F2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216B7C-DA65-086C-3920-8B6A3F68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0293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D7F1D2-2C8E-47FB-3A25-A3A74234D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115" y="595710"/>
            <a:ext cx="9980940" cy="93731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>
                <a:latin typeface="Proxima Nova Semibold" panose="02000506030000020004" pitchFamily="50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DA6EDCE-CCDE-85F3-D7C3-7CE8D54E68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895" y="1780088"/>
            <a:ext cx="9994232" cy="5655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Proxima Nova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107872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55FE62-1BCA-D3AC-DCD4-6B6BCB408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103" y="960678"/>
            <a:ext cx="10515600" cy="7053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D74D340-67EB-419B-7FBE-78B91DD4C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103" y="1837305"/>
            <a:ext cx="10515600" cy="343044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7121946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E04E76-69B0-6994-429E-40367BF6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13" y="583465"/>
            <a:ext cx="10515600" cy="130109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3142612-90AF-41CE-736A-67BCECBEE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313" y="20581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3238563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BE33D5-B42B-3AD2-34DA-5B9A9E3C5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707" y="960678"/>
            <a:ext cx="10515600" cy="705394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7897F9-89B7-BCE3-406B-60E9C9649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5244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CE78C9-F660-16FA-78A1-FC8CCF887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693302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D1B5EB-F3E5-9F88-506F-0DDB30D1E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C1A197-AD00-55E2-2DFE-B091B1EFF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7EC0181-4535-C0BB-18B9-668A589B2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59D943-BD60-2B41-9834-7BDE7B446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A4962FC-DCA9-3BAD-50DE-E467D70D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31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6E602A-D576-0AA2-4599-8E6CAEBB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191FE8-E51A-5859-8BF3-E0E522E25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C65E34-3E7B-D9DA-09A1-5EED67C61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A922335-1FFE-A660-D2DE-6B034C3FB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D024061-9268-56D8-5E41-3251B829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18151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0D7C54-A30C-97C9-1B36-BBB805153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3440C88-D5F4-8E44-A5BE-3A36BEDF8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0FF7CE-7FE9-7C2F-6E15-104D3B3E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2330573-B589-B300-7B7E-E36AB286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4A415BD-A818-1A00-803B-1DA6BDBF9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5678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696AD2-FD3C-3D76-113C-0A4C597C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778CA47-475F-2277-CD99-855438C9BC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6A99403-D9EB-D2B8-F646-B3205E1746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8BDA2EB-7271-4990-FCC9-C24A70330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DF4C5C7-A5DD-8DD7-ECC1-3DEC3F0A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2852064-599B-BB2E-AD60-A768869C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46497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D6AFF4-D52F-C902-4B71-07B7B2683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B4ED2B-EAAA-FBD6-16EE-DC39E71C4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EBB99D-06A9-63BD-C883-6830BB4C59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7D2D020-D694-587B-C545-6D27890DB2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64835B8-F4A7-B99E-B5BC-81ABE52D8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686ABEA-7190-58D3-C8BE-4584A5A8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E056A55-B72A-97DD-F3CF-CBD0E20F6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5C6761B-5BC0-3B98-51BC-8D68F402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0747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12C61B-56F2-382E-8BBD-3AC8715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EC9AB059-A146-5845-3301-93027DD8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0B4195E-CE99-3E25-2642-C7E4C8A9B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92F4E07-950A-1042-BC4D-88B67BBB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7273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4CFB96B-10A6-D24F-EA86-8B3BBA18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887BD3C-0C52-A691-21C7-0142DEC49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413F3F5-05C5-54A3-3F11-01031FFB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872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CE7308-718C-C653-14A9-6D39319BF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EA80C69-95A3-7FC7-0BF5-FB02A2BE8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3F59C82-77BA-51E8-D041-293FEA272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E30CCDD-C5B6-18F3-33DD-0C035772E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072D3A4-2C29-CE5F-5274-7859B5DF7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960F424-2F06-1A74-A664-D3F28BB4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9417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A15A68-5CDB-F9EF-C4C5-D6CD1A9C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C415150-C334-CC4C-441A-BD4675D09E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CE61D0D-F85E-DFAB-02FE-8179A98D5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E0EC80E-3C88-570A-8459-32B119535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61B9C71-A643-E255-BD76-224AB7037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3E1E725-C2CD-0C0A-B4E6-4A4CE5518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4766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515018-91F7-7E15-ED81-3E28EF5B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D8A5FC1-C1BC-F098-D834-5C8F97A5B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506DACC-B470-2B85-E192-6CD20A98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4096FBD-3C1E-4D30-28AF-7F0FE925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F1DE63C-480D-95AA-DBA2-7D7C93D2D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381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1C4F2AE1-AF56-0676-8895-227A8170B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8BC36C5-D79C-7C9F-5051-E8E2BF299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5A874A-4EE8-5596-802F-A9D2B6183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F8E90AA-7228-C7C9-46D6-C313C80C9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6313D7-9DD7-3914-E015-55794CDA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646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57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3A67A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36259E1-5B13-C02C-C083-B7E408BF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28DDA1-BF09-8D71-CE22-F9055ADAF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7D1BB3-12A3-0DB0-2AFF-1B9403E2D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40C4A2-E7F0-4459-89AD-CA6FADE0A212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612446B-84F6-AAA6-B6DF-5923AA132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D58EDE5-8DB3-B374-E0D7-3BAB101AF6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B75F37-8EA5-438B-BE01-744ADB0A491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041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id="{319960ED-14E2-8F4F-64B7-C3D5595E7FDC}"/>
              </a:ext>
            </a:extLst>
          </p:cNvPr>
          <p:cNvSpPr txBox="1">
            <a:spLocks/>
          </p:cNvSpPr>
          <p:nvPr userDrawn="1"/>
        </p:nvSpPr>
        <p:spPr>
          <a:xfrm>
            <a:off x="485503" y="483327"/>
            <a:ext cx="10515600" cy="705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3A67AE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1586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3A67A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A67A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6B87666-A7A3-38D4-4FAE-41DF97BF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C42F86-DD1E-CCD7-BA09-C11AEEC19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DE86DF8-9404-0F7E-78A4-D532DFFCB8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23638A-AD04-43D0-BFE0-712A08447318}" type="datetimeFigureOut">
              <a:rPr lang="pl-PL" smtClean="0"/>
              <a:t>11.08.2026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7B99CA1-14A8-5EA6-60DC-71FF5D51D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3488AD1-F596-DD88-1C19-E5DC58CE8D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C6342-3E32-40FE-ACD2-1E4B0C7C792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549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7808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E0B1B-A656-62FA-21B5-5D3EB01B6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D16A9B6F-4573-2620-E60A-11DB50A9E08E}"/>
              </a:ext>
            </a:extLst>
          </p:cNvPr>
          <p:cNvSpPr txBox="1">
            <a:spLocks/>
          </p:cNvSpPr>
          <p:nvPr/>
        </p:nvSpPr>
        <p:spPr>
          <a:xfrm>
            <a:off x="821261" y="3234181"/>
            <a:ext cx="8195863" cy="896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800" dirty="0">
                <a:solidFill>
                  <a:schemeClr val="tx1"/>
                </a:solidFill>
              </a:rPr>
              <a:t>TYTUŁ PREZENTACJI</a:t>
            </a:r>
            <a:endParaRPr lang="en-US" sz="2800" dirty="0">
              <a:solidFill>
                <a:schemeClr val="tx1"/>
              </a:solidFill>
            </a:endParaRPr>
          </a:p>
          <a:p>
            <a:pPr algn="just"/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8BB085-AF9C-8D0E-CED0-345E49931151}"/>
              </a:ext>
            </a:extLst>
          </p:cNvPr>
          <p:cNvSpPr txBox="1">
            <a:spLocks/>
          </p:cNvSpPr>
          <p:nvPr/>
        </p:nvSpPr>
        <p:spPr>
          <a:xfrm>
            <a:off x="855926" y="3953246"/>
            <a:ext cx="8546116" cy="8831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400" dirty="0">
                <a:solidFill>
                  <a:schemeClr val="tx1"/>
                </a:solidFill>
              </a:rPr>
              <a:t>Autor</a:t>
            </a:r>
            <a:endParaRPr lang="en-US" sz="2400" dirty="0">
              <a:solidFill>
                <a:schemeClr val="tx1"/>
              </a:solidFill>
            </a:endParaRPr>
          </a:p>
          <a:p>
            <a:pPr algn="just"/>
            <a:endParaRPr lang="pl-PL" dirty="0">
              <a:latin typeface="Product Sans Light" panose="020B030303050204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6781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DCEEEB79-7972-5E17-532A-C5A389157133}"/>
              </a:ext>
            </a:extLst>
          </p:cNvPr>
          <p:cNvSpPr txBox="1">
            <a:spLocks/>
          </p:cNvSpPr>
          <p:nvPr/>
        </p:nvSpPr>
        <p:spPr>
          <a:xfrm>
            <a:off x="285001" y="440826"/>
            <a:ext cx="10515600" cy="5542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2800" dirty="0">
                <a:solidFill>
                  <a:srgbClr val="154496"/>
                </a:solidFill>
              </a:rPr>
              <a:t>KLIKNIJ ABY DODAĆ TYTUŁ</a:t>
            </a:r>
            <a:endParaRPr lang="en-US" sz="2800" dirty="0">
              <a:solidFill>
                <a:srgbClr val="154496"/>
              </a:solidFill>
            </a:endParaRPr>
          </a:p>
          <a:p>
            <a:pPr algn="just"/>
            <a:endParaRPr lang="pl-PL" dirty="0">
              <a:latin typeface="Product Sans Light" panose="020B0303030502040203" pitchFamily="34" charset="0"/>
            </a:endParaRPr>
          </a:p>
        </p:txBody>
      </p:sp>
      <p:sp>
        <p:nvSpPr>
          <p:cNvPr id="8" name="Symbol zastępczy zawartości 2">
            <a:extLst>
              <a:ext uri="{FF2B5EF4-FFF2-40B4-BE49-F238E27FC236}">
                <a16:creationId xmlns:a16="http://schemas.microsoft.com/office/drawing/2014/main" id="{EE646B64-88FC-94BD-2C07-910B3B1A103E}"/>
              </a:ext>
            </a:extLst>
          </p:cNvPr>
          <p:cNvSpPr txBox="1">
            <a:spLocks/>
          </p:cNvSpPr>
          <p:nvPr/>
        </p:nvSpPr>
        <p:spPr>
          <a:xfrm>
            <a:off x="310897" y="1276321"/>
            <a:ext cx="10757595" cy="419412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dirty="0">
                <a:solidFill>
                  <a:srgbClr val="000000"/>
                </a:solidFill>
              </a:rPr>
              <a:t>Kliknij aby dodać treść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9741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zawartości 2">
            <a:extLst>
              <a:ext uri="{FF2B5EF4-FFF2-40B4-BE49-F238E27FC236}">
                <a16:creationId xmlns:a16="http://schemas.microsoft.com/office/drawing/2014/main" id="{94397782-A3FA-A7C0-E4F9-9AA2A717E0FC}"/>
              </a:ext>
            </a:extLst>
          </p:cNvPr>
          <p:cNvSpPr txBox="1">
            <a:spLocks/>
          </p:cNvSpPr>
          <p:nvPr/>
        </p:nvSpPr>
        <p:spPr>
          <a:xfrm>
            <a:off x="305581" y="347318"/>
            <a:ext cx="10515600" cy="374047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l-PL" sz="1800" dirty="0">
                <a:solidFill>
                  <a:srgbClr val="000000"/>
                </a:solidFill>
              </a:rPr>
              <a:t>Kliknij aby dodać treść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989290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8CE89-6645-74C4-CAD5-CC628481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4FACE0B4-F982-11B8-601E-F6651B48619C}"/>
              </a:ext>
            </a:extLst>
          </p:cNvPr>
          <p:cNvSpPr txBox="1">
            <a:spLocks/>
          </p:cNvSpPr>
          <p:nvPr/>
        </p:nvSpPr>
        <p:spPr>
          <a:xfrm>
            <a:off x="1837261" y="3450081"/>
            <a:ext cx="8195863" cy="896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00" kern="1200">
                <a:solidFill>
                  <a:schemeClr val="tx2">
                    <a:lumMod val="25000"/>
                  </a:schemeClr>
                </a:solidFill>
                <a:latin typeface="Proxima Nova" panose="02000506030000020004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3A67AE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2800" dirty="0">
                <a:solidFill>
                  <a:schemeClr val="tx1"/>
                </a:solidFill>
              </a:rPr>
              <a:t>DZIĘKUJĘ ZA UWAGĘ</a:t>
            </a:r>
            <a:endParaRPr lang="en-US" sz="2800" dirty="0">
              <a:solidFill>
                <a:schemeClr val="tx1"/>
              </a:solidFill>
            </a:endParaRPr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13897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Niestandardowy 40">
      <a:dk1>
        <a:srgbClr val="FFFFFF"/>
      </a:dk1>
      <a:lt1>
        <a:srgbClr val="0070C0"/>
      </a:lt1>
      <a:dk2>
        <a:srgbClr val="F2F2F2"/>
      </a:dk2>
      <a:lt2>
        <a:srgbClr val="0070C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Niestandardowy 1">
      <a:majorFont>
        <a:latin typeface="Proxima Nova Semibold"/>
        <a:ea typeface=""/>
        <a:cs typeface=""/>
      </a:majorFont>
      <a:minorFont>
        <a:latin typeface="Proxima Nova L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Motyw pakietu Office">
  <a:themeElements>
    <a:clrScheme name="Niestandardowy 40">
      <a:dk1>
        <a:srgbClr val="FFFFFF"/>
      </a:dk1>
      <a:lt1>
        <a:srgbClr val="0070C0"/>
      </a:lt1>
      <a:dk2>
        <a:srgbClr val="F2F2F2"/>
      </a:dk2>
      <a:lt2>
        <a:srgbClr val="0070C0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Niestandardowy 1">
      <a:majorFont>
        <a:latin typeface="Proxima Nova Semibold"/>
        <a:ea typeface=""/>
        <a:cs typeface=""/>
      </a:majorFont>
      <a:minorFont>
        <a:latin typeface="Proxima Nova L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18</Words>
  <Application>Microsoft Office PowerPoint</Application>
  <PresentationFormat>Panoramiczny</PresentationFormat>
  <Paragraphs>6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5</vt:i4>
      </vt:variant>
    </vt:vector>
  </HeadingPairs>
  <TitlesOfParts>
    <vt:vector size="15" baseType="lpstr">
      <vt:lpstr>Aptos</vt:lpstr>
      <vt:lpstr>Aptos Display</vt:lpstr>
      <vt:lpstr>Arial</vt:lpstr>
      <vt:lpstr>Product Sans Light</vt:lpstr>
      <vt:lpstr>Proxima Nova</vt:lpstr>
      <vt:lpstr>Proxima Nova Semibold</vt:lpstr>
      <vt:lpstr>Motyw pakietu Office</vt:lpstr>
      <vt:lpstr>1_Projekt niestandardowy</vt:lpstr>
      <vt:lpstr>3_Motyw pakietu Office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Agnieszka Siemaszko</dc:creator>
  <cp:lastModifiedBy>Anna Kaczanowska</cp:lastModifiedBy>
  <cp:revision>41</cp:revision>
  <dcterms:created xsi:type="dcterms:W3CDTF">2024-05-08T12:33:41Z</dcterms:created>
  <dcterms:modified xsi:type="dcterms:W3CDTF">2026-08-11T13:18:01Z</dcterms:modified>
</cp:coreProperties>
</file>