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3"/>
  </p:handoutMasterIdLst>
  <p:sldIdLst>
    <p:sldId id="256" r:id="rId2"/>
  </p:sldIdLst>
  <p:sldSz cx="5143500" cy="9144000" type="screen16x9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162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7DF18680-E054-41AD-8BC1-D1AEF772440D}" styleName="Styl pośredni 2 — Ak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458" autoAdjust="0"/>
    <p:restoredTop sz="94660"/>
  </p:normalViewPr>
  <p:slideViewPr>
    <p:cSldViewPr snapToGrid="0">
      <p:cViewPr>
        <p:scale>
          <a:sx n="140" d="100"/>
          <a:sy n="140" d="100"/>
        </p:scale>
        <p:origin x="2652" y="102"/>
      </p:cViewPr>
      <p:guideLst>
        <p:guide orient="horz" pos="2880"/>
        <p:guide pos="162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79" d="100"/>
          <a:sy n="79" d="100"/>
        </p:scale>
        <p:origin x="2496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750-407F-B5DD-DBC1FEA383EB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750-407F-B5DD-DBC1FEA383EB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3.4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C750-407F-B5DD-DBC1FEA383E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00291872"/>
        <c:axId val="200293048"/>
      </c:barChart>
      <c:catAx>
        <c:axId val="20029187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200293048"/>
        <c:crosses val="autoZero"/>
        <c:auto val="1"/>
        <c:lblAlgn val="ctr"/>
        <c:lblOffset val="100"/>
        <c:noMultiLvlLbl val="0"/>
      </c:catAx>
      <c:valAx>
        <c:axId val="20029304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00291872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600" baseline="0"/>
      </a:pPr>
      <a:endParaRPr lang="pl-PL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title>
      <c:overlay val="0"/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F5D-4776-874D-29D0205D1C5B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F5D-4776-874D-29D0205D1C5B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3.4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EF5D-4776-874D-29D0205D1C5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>
        <c:manualLayout>
          <c:xMode val="edge"/>
          <c:yMode val="edge"/>
          <c:x val="0.51996153684180968"/>
          <c:y val="0.29838475561269479"/>
          <c:w val="0.34632985667560395"/>
          <c:h val="0.60692293960774701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600" baseline="0"/>
      </a:pPr>
      <a:endParaRPr lang="pl-PL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dirty="0"/>
              <a:t>Series </a:t>
            </a:r>
            <a:r>
              <a:rPr lang="pl-PL" dirty="0"/>
              <a:t>2</a:t>
            </a:r>
            <a:endParaRPr lang="en-US" dirty="0"/>
          </a:p>
        </c:rich>
      </c:tx>
      <c:overlay val="0"/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50A-42FA-BB97-FC7DA97F5C46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50A-42FA-BB97-FC7DA97F5C46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3.4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E50A-42FA-BB97-FC7DA97F5C4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>
        <c:manualLayout>
          <c:xMode val="edge"/>
          <c:yMode val="edge"/>
          <c:x val="0.51996153684180968"/>
          <c:y val="0.29838475561269479"/>
          <c:w val="0.34632985667560395"/>
          <c:h val="0.60692293960774701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600" baseline="0"/>
      </a:pPr>
      <a:endParaRPr lang="pl-PL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342D3D6-EF37-48CB-842F-AE4FE632F84C}" type="datetimeFigureOut">
              <a:rPr lang="pl-PL" smtClean="0"/>
              <a:t>07.05.2024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D58582F-CF3A-491A-8691-E60E0CAB8E0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6437799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33464" y="1016844"/>
            <a:ext cx="4716487" cy="613769"/>
          </a:xfrm>
          <a:prstGeom prst="rect">
            <a:avLst/>
          </a:prstGeom>
        </p:spPr>
        <p:txBody>
          <a:bodyPr lIns="0" tIns="0" rIns="0" bIns="0" anchor="ctr" anchorCtr="0"/>
          <a:lstStyle>
            <a:lvl1pPr algn="ctr">
              <a:defRPr sz="2600" b="1"/>
            </a:lvl1pPr>
          </a:lstStyle>
          <a:p>
            <a:r>
              <a:rPr lang="pl-PL" dirty="0"/>
              <a:t>Kliknij aby dodać tekst</a:t>
            </a:r>
          </a:p>
        </p:txBody>
      </p:sp>
      <p:cxnSp>
        <p:nvCxnSpPr>
          <p:cNvPr id="19" name="Łącznik prosty 18"/>
          <p:cNvCxnSpPr/>
          <p:nvPr userDrawn="1"/>
        </p:nvCxnSpPr>
        <p:spPr>
          <a:xfrm>
            <a:off x="233463" y="8667484"/>
            <a:ext cx="4716487" cy="0"/>
          </a:xfrm>
          <a:prstGeom prst="line">
            <a:avLst/>
          </a:prstGeom>
          <a:ln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Obraz 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8233" y="8782654"/>
            <a:ext cx="586847" cy="252000"/>
          </a:xfrm>
          <a:prstGeom prst="rect">
            <a:avLst/>
          </a:prstGeom>
        </p:spPr>
      </p:pic>
      <p:pic>
        <p:nvPicPr>
          <p:cNvPr id="7" name="Obraz 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2425" y="8782654"/>
            <a:ext cx="586847" cy="252000"/>
          </a:xfrm>
          <a:prstGeom prst="rect">
            <a:avLst/>
          </a:prstGeom>
        </p:spPr>
      </p:pic>
      <p:pic>
        <p:nvPicPr>
          <p:cNvPr id="12" name="Obraz 11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463" y="8782654"/>
            <a:ext cx="586849" cy="252000"/>
          </a:xfrm>
          <a:prstGeom prst="rect">
            <a:avLst/>
          </a:prstGeom>
        </p:spPr>
      </p:pic>
      <p:sp>
        <p:nvSpPr>
          <p:cNvPr id="8" name="pole tekstowe 7"/>
          <p:cNvSpPr txBox="1"/>
          <p:nvPr userDrawn="1"/>
        </p:nvSpPr>
        <p:spPr>
          <a:xfrm>
            <a:off x="1" y="8694869"/>
            <a:ext cx="51435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dirty="0"/>
              <a:t>Proszę pole z przyciskami zostawić puste</a:t>
            </a:r>
          </a:p>
        </p:txBody>
      </p:sp>
    </p:spTree>
    <p:extLst>
      <p:ext uri="{BB962C8B-B14F-4D97-AF65-F5344CB8AC3E}">
        <p14:creationId xmlns:p14="http://schemas.microsoft.com/office/powerpoint/2010/main" val="309003316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0" userDrawn="1">
          <p15:clr>
            <a:srgbClr val="FBAE40"/>
          </p15:clr>
        </p15:guide>
        <p15:guide id="2" pos="162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4285" y="609600"/>
            <a:ext cx="1658913" cy="2133600"/>
          </a:xfrm>
          <a:prstGeom prst="rect">
            <a:avLst/>
          </a:prstGeom>
        </p:spPr>
        <p:txBody>
          <a:bodyPr anchor="b"/>
          <a:lstStyle>
            <a:lvl1pPr>
              <a:defRPr sz="18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186657" y="1316569"/>
            <a:ext cx="2603897" cy="6498167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1800"/>
            </a:lvl1pPr>
            <a:lvl2pPr marL="257175" indent="0">
              <a:buNone/>
              <a:defRPr sz="1575"/>
            </a:lvl2pPr>
            <a:lvl3pPr marL="514350" indent="0">
              <a:buNone/>
              <a:defRPr sz="1350"/>
            </a:lvl3pPr>
            <a:lvl4pPr marL="771525" indent="0">
              <a:buNone/>
              <a:defRPr sz="1125"/>
            </a:lvl4pPr>
            <a:lvl5pPr marL="1028700" indent="0">
              <a:buNone/>
              <a:defRPr sz="1125"/>
            </a:lvl5pPr>
            <a:lvl6pPr marL="1285875" indent="0">
              <a:buNone/>
              <a:defRPr sz="1125"/>
            </a:lvl6pPr>
            <a:lvl7pPr marL="1543050" indent="0">
              <a:buNone/>
              <a:defRPr sz="1125"/>
            </a:lvl7pPr>
            <a:lvl8pPr marL="1800225" indent="0">
              <a:buNone/>
              <a:defRPr sz="1125"/>
            </a:lvl8pPr>
            <a:lvl9pPr marL="2057400" indent="0">
              <a:buNone/>
              <a:defRPr sz="1125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54285" y="2743200"/>
            <a:ext cx="1658913" cy="508211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AF8B4A-073F-41D9-A2A6-CA6958AED590}" type="datetimeFigureOut">
              <a:rPr lang="pl-PL" smtClean="0"/>
              <a:t>07.05.2024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71D73-BE25-4893-A7E6-E5CAB864FA2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869420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3616" y="486836"/>
            <a:ext cx="4436269" cy="1767417"/>
          </a:xfrm>
          <a:prstGeom prst="rect">
            <a:avLst/>
          </a:prstGeo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53616" y="2434167"/>
            <a:ext cx="4436269" cy="5801784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AF8B4A-073F-41D9-A2A6-CA6958AED590}" type="datetimeFigureOut">
              <a:rPr lang="pl-PL" smtClean="0"/>
              <a:t>07.05.2024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71D73-BE25-4893-A7E6-E5CAB864FA2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93923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680818" y="486834"/>
            <a:ext cx="1109067" cy="7749117"/>
          </a:xfrm>
          <a:prstGeom prst="rect">
            <a:avLst/>
          </a:prstGeom>
        </p:spPr>
        <p:txBody>
          <a:bodyPr vert="eaVert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53616" y="486834"/>
            <a:ext cx="3262908" cy="7749117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AF8B4A-073F-41D9-A2A6-CA6958AED590}" type="datetimeFigureOut">
              <a:rPr lang="pl-PL" smtClean="0"/>
              <a:t>07.05.2024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71D73-BE25-4893-A7E6-E5CAB864FA2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191586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Układ niestandard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84826" y="857015"/>
            <a:ext cx="4776280" cy="582680"/>
          </a:xfrm>
          <a:prstGeom prst="rect">
            <a:avLst/>
          </a:prstGeom>
        </p:spPr>
        <p:txBody>
          <a:bodyPr anchor="ctr" anchorCtr="0"/>
          <a:lstStyle>
            <a:lvl1pPr algn="ctr">
              <a:defRPr sz="2400" b="1"/>
            </a:lvl1pPr>
          </a:lstStyle>
          <a:p>
            <a:r>
              <a:rPr lang="pl-PL" dirty="0"/>
              <a:t>Kliknij, aby edytować styl</a:t>
            </a:r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AF8B4A-073F-41D9-A2A6-CA6958AED590}" type="datetimeFigureOut">
              <a:rPr lang="pl-PL" smtClean="0"/>
              <a:t>07.05.2024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71D73-BE25-4893-A7E6-E5CAB864FA2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103758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AF8B4A-073F-41D9-A2A6-CA6958AED590}" type="datetimeFigureOut">
              <a:rPr lang="pl-PL" smtClean="0"/>
              <a:t>07.05.2024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71D73-BE25-4893-A7E6-E5CAB864FA2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706062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AF8B4A-073F-41D9-A2A6-CA6958AED590}" type="datetimeFigureOut">
              <a:rPr lang="pl-PL" smtClean="0"/>
              <a:t>07.05.2024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71D73-BE25-4893-A7E6-E5CAB864FA2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612701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53615" y="2434167"/>
            <a:ext cx="2185988" cy="580178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03897" y="2434167"/>
            <a:ext cx="2185988" cy="580178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AF8B4A-073F-41D9-A2A6-CA6958AED590}" type="datetimeFigureOut">
              <a:rPr lang="pl-PL" smtClean="0"/>
              <a:t>07.05.2024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71D73-BE25-4893-A7E6-E5CAB864FA2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56924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4285" y="486836"/>
            <a:ext cx="4436269" cy="1767417"/>
          </a:xfrm>
          <a:prstGeom prst="rect">
            <a:avLst/>
          </a:prstGeo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4286" y="2241551"/>
            <a:ext cx="2175941" cy="1098549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54286" y="3340100"/>
            <a:ext cx="2175941" cy="491278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603897" y="2241551"/>
            <a:ext cx="2186657" cy="1098549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pl-PL" dirty="0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603897" y="3340100"/>
            <a:ext cx="2186657" cy="491278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AF8B4A-073F-41D9-A2A6-CA6958AED590}" type="datetimeFigureOut">
              <a:rPr lang="pl-PL" smtClean="0"/>
              <a:t>07.05.2024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71D73-BE25-4893-A7E6-E5CAB864FA2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298895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3616" y="486836"/>
            <a:ext cx="4436269" cy="1767417"/>
          </a:xfrm>
          <a:prstGeom prst="rect">
            <a:avLst/>
          </a:prstGeo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AF8B4A-073F-41D9-A2A6-CA6958AED590}" type="datetimeFigureOut">
              <a:rPr lang="pl-PL" smtClean="0"/>
              <a:t>07.05.2024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71D73-BE25-4893-A7E6-E5CAB864FA2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688669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AF8B4A-073F-41D9-A2A6-CA6958AED590}" type="datetimeFigureOut">
              <a:rPr lang="pl-PL" smtClean="0"/>
              <a:t>07.05.2024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71D73-BE25-4893-A7E6-E5CAB864FA2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465072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4285" y="609600"/>
            <a:ext cx="1658913" cy="2133600"/>
          </a:xfrm>
          <a:prstGeom prst="rect">
            <a:avLst/>
          </a:prstGeom>
        </p:spPr>
        <p:txBody>
          <a:bodyPr anchor="b"/>
          <a:lstStyle>
            <a:lvl1pPr>
              <a:defRPr sz="18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86657" y="1316569"/>
            <a:ext cx="2603897" cy="6498167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575"/>
            </a:lvl2pPr>
            <a:lvl3pPr>
              <a:defRPr sz="1350"/>
            </a:lvl3pPr>
            <a:lvl4pPr>
              <a:defRPr sz="1125"/>
            </a:lvl4pPr>
            <a:lvl5pPr>
              <a:defRPr sz="1125"/>
            </a:lvl5pPr>
            <a:lvl6pPr>
              <a:defRPr sz="1125"/>
            </a:lvl6pPr>
            <a:lvl7pPr>
              <a:defRPr sz="1125"/>
            </a:lvl7pPr>
            <a:lvl8pPr>
              <a:defRPr sz="1125"/>
            </a:lvl8pPr>
            <a:lvl9pPr>
              <a:defRPr sz="1125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54285" y="2743200"/>
            <a:ext cx="1658913" cy="508211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AF8B4A-073F-41D9-A2A6-CA6958AED590}" type="datetimeFigureOut">
              <a:rPr lang="pl-PL" smtClean="0"/>
              <a:t>07.05.2024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71D73-BE25-4893-A7E6-E5CAB864FA2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82041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53615" y="8475136"/>
            <a:ext cx="1157288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AF8B4A-073F-41D9-A2A6-CA6958AED590}" type="datetimeFigureOut">
              <a:rPr lang="pl-PL" smtClean="0"/>
              <a:t>07.05.2024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703785" y="8475136"/>
            <a:ext cx="1735931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632597" y="8475136"/>
            <a:ext cx="1157288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071D73-BE25-4893-A7E6-E5CAB864FA2C}" type="slidenum">
              <a:rPr lang="pl-PL" smtClean="0"/>
              <a:t>‹#›</a:t>
            </a:fld>
            <a:endParaRPr lang="pl-PL"/>
          </a:p>
        </p:txBody>
      </p:sp>
      <p:pic>
        <p:nvPicPr>
          <p:cNvPr id="7" name="Obraz 6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0"/>
            <a:ext cx="5159769" cy="91729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8833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72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  <p:sldLayoutId id="2147483671" r:id="rId12"/>
  </p:sldLayoutIdLst>
  <p:txStyles>
    <p:titleStyle>
      <a:lvl1pPr algn="l" defTabSz="514350" rtl="0" eaLnBrk="1" latinLnBrk="0" hangingPunct="1">
        <a:lnSpc>
          <a:spcPct val="90000"/>
        </a:lnSpc>
        <a:spcBef>
          <a:spcPct val="0"/>
        </a:spcBef>
        <a:buNone/>
        <a:defRPr sz="247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8588" indent="-128588" algn="l" defTabSz="51435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1575" kern="1200">
          <a:solidFill>
            <a:schemeClr val="tx1"/>
          </a:solidFill>
          <a:latin typeface="+mn-lt"/>
          <a:ea typeface="+mn-ea"/>
          <a:cs typeface="+mn-cs"/>
        </a:defRPr>
      </a:lvl1pPr>
      <a:lvl2pPr marL="38576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4293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3pPr>
      <a:lvl4pPr marL="90011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15728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41446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67163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92881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18598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7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880" userDrawn="1">
          <p15:clr>
            <a:srgbClr val="F26B43"/>
          </p15:clr>
        </p15:guide>
        <p15:guide id="2" pos="162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Relationship Id="rId6" Type="http://schemas.openxmlformats.org/officeDocument/2006/relationships/chart" Target="../charts/chart3.xml"/><Relationship Id="rId5" Type="http://schemas.openxmlformats.org/officeDocument/2006/relationships/chart" Target="../charts/chart2.xml"/><Relationship Id="rId4" Type="http://schemas.openxmlformats.org/officeDocument/2006/relationships/chart" Target="../charts/char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/>
              <a:t> 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233464" y="1439694"/>
            <a:ext cx="4716487" cy="311286"/>
          </a:xfrm>
          <a:prstGeom prst="rect">
            <a:avLst/>
          </a:prstGeom>
        </p:spPr>
        <p:txBody>
          <a:bodyPr lIns="0" tIns="0" rIns="0" bIns="0" anchor="ctr" anchorCtr="0"/>
          <a:lstStyle>
            <a:lvl1pPr algn="ctr" defTabSz="51435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6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sz="1300" dirty="0"/>
              <a:t>autor, autor, autor</a:t>
            </a:r>
            <a:endParaRPr lang="en-US" sz="1300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233464" y="1750980"/>
            <a:ext cx="4716487" cy="330739"/>
          </a:xfrm>
          <a:prstGeom prst="rect">
            <a:avLst/>
          </a:prstGeom>
        </p:spPr>
        <p:txBody>
          <a:bodyPr lIns="0" tIns="0" rIns="0" bIns="0" anchor="ctr" anchorCtr="0"/>
          <a:lstStyle>
            <a:lvl1pPr algn="ctr" defTabSz="51435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6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defRPr/>
            </a:pPr>
            <a:r>
              <a:rPr lang="en-US" sz="1000" b="0" dirty="0"/>
              <a:t>1. affiliation;</a:t>
            </a:r>
            <a:r>
              <a:rPr lang="en-US" sz="1000" b="0" baseline="0" dirty="0"/>
              <a:t> </a:t>
            </a:r>
            <a:r>
              <a:rPr lang="en-US" sz="1000" b="0" dirty="0"/>
              <a:t>2. affiliation;</a:t>
            </a:r>
            <a:r>
              <a:rPr lang="en-US" sz="1000" b="0" baseline="0" dirty="0"/>
              <a:t> </a:t>
            </a:r>
            <a:r>
              <a:rPr lang="en-US" sz="1000" b="0" dirty="0"/>
              <a:t>3. affiliation;</a:t>
            </a:r>
            <a:r>
              <a:rPr lang="en-US" sz="1000" b="0" baseline="0" dirty="0"/>
              <a:t> </a:t>
            </a:r>
            <a:endParaRPr lang="en-US" sz="1000" b="0" dirty="0"/>
          </a:p>
        </p:txBody>
      </p:sp>
      <p:sp>
        <p:nvSpPr>
          <p:cNvPr id="27" name="Text Box 189"/>
          <p:cNvSpPr txBox="1">
            <a:spLocks noChangeArrowheads="1"/>
          </p:cNvSpPr>
          <p:nvPr/>
        </p:nvSpPr>
        <p:spPr bwMode="auto">
          <a:xfrm>
            <a:off x="233462" y="2376355"/>
            <a:ext cx="2270902" cy="1394466"/>
          </a:xfrm>
          <a:prstGeom prst="rect">
            <a:avLst/>
          </a:prstGeom>
          <a:solidFill>
            <a:schemeClr val="bg1"/>
          </a:solidFill>
          <a:ln w="6350">
            <a:solidFill>
              <a:schemeClr val="accent5">
                <a:lumMod val="75000"/>
              </a:schemeClr>
            </a:solidFill>
          </a:ln>
          <a:effectLst/>
        </p:spPr>
        <p:txBody>
          <a:bodyPr lIns="72000" tIns="72000" rIns="72000" bIns="72000">
            <a:spAutoFit/>
          </a:bodyPr>
          <a:lstStyle>
            <a:lvl1pPr eaLnBrk="0" hangingPunct="0">
              <a:defRPr sz="2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/>
            <a:r>
              <a:rPr lang="pl-PL" sz="800" dirty="0"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  <a:t>Minimum </a:t>
            </a:r>
            <a:r>
              <a:rPr lang="pl-PL" sz="800" dirty="0" err="1"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  <a:t>font</a:t>
            </a:r>
            <a:r>
              <a:rPr lang="pl-PL" sz="800" dirty="0"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pl-PL" sz="800" dirty="0" err="1"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  <a:t>size</a:t>
            </a:r>
            <a:r>
              <a:rPr lang="pl-PL" sz="800" dirty="0"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  <a:t> 8 pt. </a:t>
            </a:r>
            <a:r>
              <a:rPr lang="pl-PL" sz="800" dirty="0" err="1">
                <a:latin typeface="+mn-lt"/>
              </a:rPr>
              <a:t>Phasellus</a:t>
            </a:r>
            <a:r>
              <a:rPr lang="pl-PL" sz="800" dirty="0">
                <a:latin typeface="+mn-lt"/>
              </a:rPr>
              <a:t> </a:t>
            </a:r>
            <a:r>
              <a:rPr lang="pl-PL" sz="800" dirty="0" err="1">
                <a:latin typeface="+mn-lt"/>
              </a:rPr>
              <a:t>justo</a:t>
            </a:r>
            <a:r>
              <a:rPr lang="pl-PL" sz="800" dirty="0">
                <a:latin typeface="+mn-lt"/>
              </a:rPr>
              <a:t> </a:t>
            </a:r>
            <a:r>
              <a:rPr lang="pl-PL" sz="800" dirty="0" err="1">
                <a:latin typeface="+mn-lt"/>
              </a:rPr>
              <a:t>sapien</a:t>
            </a:r>
            <a:r>
              <a:rPr lang="pl-PL" sz="800" dirty="0">
                <a:latin typeface="+mn-lt"/>
              </a:rPr>
              <a:t>, </a:t>
            </a:r>
            <a:r>
              <a:rPr lang="pl-PL" sz="800" dirty="0" err="1">
                <a:latin typeface="+mn-lt"/>
              </a:rPr>
              <a:t>aliquet</a:t>
            </a:r>
            <a:r>
              <a:rPr lang="pl-PL" sz="800" dirty="0">
                <a:latin typeface="+mn-lt"/>
              </a:rPr>
              <a:t> </a:t>
            </a:r>
            <a:r>
              <a:rPr lang="pl-PL" sz="800" dirty="0" err="1">
                <a:latin typeface="+mn-lt"/>
              </a:rPr>
              <a:t>quis</a:t>
            </a:r>
            <a:r>
              <a:rPr lang="pl-PL" sz="800" dirty="0">
                <a:latin typeface="+mn-lt"/>
              </a:rPr>
              <a:t> </a:t>
            </a:r>
            <a:r>
              <a:rPr lang="pl-PL" sz="800" dirty="0" err="1">
                <a:latin typeface="+mn-lt"/>
              </a:rPr>
              <a:t>hendrerit</a:t>
            </a:r>
            <a:r>
              <a:rPr lang="pl-PL" sz="800" dirty="0">
                <a:latin typeface="+mn-lt"/>
              </a:rPr>
              <a:t> vel, </a:t>
            </a:r>
            <a:r>
              <a:rPr lang="pl-PL" sz="800" dirty="0" err="1">
                <a:latin typeface="+mn-lt"/>
              </a:rPr>
              <a:t>laoreet</a:t>
            </a:r>
            <a:r>
              <a:rPr lang="pl-PL" sz="800" dirty="0">
                <a:latin typeface="+mn-lt"/>
              </a:rPr>
              <a:t> non eros. </a:t>
            </a:r>
            <a:r>
              <a:rPr lang="pl-PL" sz="800" dirty="0" err="1">
                <a:latin typeface="+mn-lt"/>
              </a:rPr>
              <a:t>Fusce</a:t>
            </a:r>
            <a:r>
              <a:rPr lang="pl-PL" sz="800" dirty="0">
                <a:latin typeface="+mn-lt"/>
              </a:rPr>
              <a:t> sit </a:t>
            </a:r>
            <a:r>
              <a:rPr lang="pl-PL" sz="800" dirty="0" err="1">
                <a:latin typeface="+mn-lt"/>
              </a:rPr>
              <a:t>amet</a:t>
            </a:r>
            <a:r>
              <a:rPr lang="pl-PL" sz="800" dirty="0">
                <a:latin typeface="+mn-lt"/>
              </a:rPr>
              <a:t> </a:t>
            </a:r>
            <a:r>
              <a:rPr lang="pl-PL" sz="800" dirty="0" err="1">
                <a:latin typeface="+mn-lt"/>
              </a:rPr>
              <a:t>libero</a:t>
            </a:r>
            <a:r>
              <a:rPr lang="pl-PL" sz="800" dirty="0">
                <a:latin typeface="+mn-lt"/>
              </a:rPr>
              <a:t> et </a:t>
            </a:r>
            <a:r>
              <a:rPr lang="pl-PL" sz="800" dirty="0" err="1">
                <a:latin typeface="+mn-lt"/>
              </a:rPr>
              <a:t>purus</a:t>
            </a:r>
            <a:r>
              <a:rPr lang="pl-PL" sz="800" dirty="0">
                <a:latin typeface="+mn-lt"/>
              </a:rPr>
              <a:t> </a:t>
            </a:r>
            <a:r>
              <a:rPr lang="pl-PL" sz="800" dirty="0" err="1">
                <a:latin typeface="+mn-lt"/>
              </a:rPr>
              <a:t>convallis</a:t>
            </a:r>
            <a:r>
              <a:rPr lang="pl-PL" sz="800" dirty="0">
                <a:latin typeface="+mn-lt"/>
              </a:rPr>
              <a:t> </a:t>
            </a:r>
            <a:r>
              <a:rPr lang="pl-PL" sz="800" dirty="0" err="1">
                <a:latin typeface="+mn-lt"/>
              </a:rPr>
              <a:t>posuere</a:t>
            </a:r>
            <a:r>
              <a:rPr lang="pl-PL" sz="800" dirty="0">
                <a:latin typeface="+mn-lt"/>
              </a:rPr>
              <a:t>. </a:t>
            </a:r>
            <a:r>
              <a:rPr lang="pl-PL" sz="800" dirty="0" err="1">
                <a:latin typeface="+mn-lt"/>
              </a:rPr>
              <a:t>Aenean</a:t>
            </a:r>
            <a:r>
              <a:rPr lang="pl-PL" sz="800" dirty="0">
                <a:latin typeface="+mn-lt"/>
              </a:rPr>
              <a:t> </a:t>
            </a:r>
            <a:r>
              <a:rPr lang="pl-PL" sz="800" dirty="0" err="1">
                <a:latin typeface="+mn-lt"/>
              </a:rPr>
              <a:t>malesuada</a:t>
            </a:r>
            <a:r>
              <a:rPr lang="pl-PL" sz="800" dirty="0">
                <a:latin typeface="+mn-lt"/>
              </a:rPr>
              <a:t>, </a:t>
            </a:r>
            <a:r>
              <a:rPr lang="pl-PL" sz="800" dirty="0" err="1">
                <a:latin typeface="+mn-lt"/>
              </a:rPr>
              <a:t>ipsum</a:t>
            </a:r>
            <a:r>
              <a:rPr lang="pl-PL" sz="800" dirty="0">
                <a:latin typeface="+mn-lt"/>
              </a:rPr>
              <a:t> </a:t>
            </a:r>
            <a:r>
              <a:rPr lang="pl-PL" sz="800" dirty="0" err="1">
                <a:latin typeface="+mn-lt"/>
              </a:rPr>
              <a:t>ac</a:t>
            </a:r>
            <a:r>
              <a:rPr lang="pl-PL" sz="800" dirty="0">
                <a:latin typeface="+mn-lt"/>
              </a:rPr>
              <a:t> </a:t>
            </a:r>
            <a:r>
              <a:rPr lang="pl-PL" sz="800" dirty="0" err="1">
                <a:latin typeface="+mn-lt"/>
              </a:rPr>
              <a:t>molestie</a:t>
            </a:r>
            <a:r>
              <a:rPr lang="pl-PL" sz="800" dirty="0">
                <a:latin typeface="+mn-lt"/>
              </a:rPr>
              <a:t> </a:t>
            </a:r>
            <a:r>
              <a:rPr lang="pl-PL" sz="800" dirty="0" err="1">
                <a:latin typeface="+mn-lt"/>
              </a:rPr>
              <a:t>facilisis</a:t>
            </a:r>
            <a:r>
              <a:rPr lang="pl-PL" sz="800" dirty="0">
                <a:latin typeface="+mn-lt"/>
              </a:rPr>
              <a:t>, </a:t>
            </a:r>
            <a:r>
              <a:rPr lang="pl-PL" sz="800" dirty="0" err="1">
                <a:latin typeface="+mn-lt"/>
              </a:rPr>
              <a:t>felis</a:t>
            </a:r>
            <a:r>
              <a:rPr lang="pl-PL" sz="800" dirty="0">
                <a:latin typeface="+mn-lt"/>
              </a:rPr>
              <a:t> </a:t>
            </a:r>
            <a:r>
              <a:rPr lang="pl-PL" sz="800" dirty="0" err="1">
                <a:latin typeface="+mn-lt"/>
              </a:rPr>
              <a:t>ante</a:t>
            </a:r>
            <a:r>
              <a:rPr lang="pl-PL" sz="800" dirty="0">
                <a:latin typeface="+mn-lt"/>
              </a:rPr>
              <a:t> </a:t>
            </a:r>
            <a:r>
              <a:rPr lang="pl-PL" sz="800" dirty="0" err="1">
                <a:latin typeface="+mn-lt"/>
              </a:rPr>
              <a:t>ullamcorper</a:t>
            </a:r>
            <a:r>
              <a:rPr lang="pl-PL" sz="800" dirty="0">
                <a:latin typeface="+mn-lt"/>
              </a:rPr>
              <a:t> </a:t>
            </a:r>
            <a:r>
              <a:rPr lang="pl-PL" sz="800" dirty="0" err="1">
                <a:latin typeface="+mn-lt"/>
              </a:rPr>
              <a:t>justo</a:t>
            </a:r>
            <a:r>
              <a:rPr lang="pl-PL" sz="800" dirty="0">
                <a:latin typeface="+mn-lt"/>
              </a:rPr>
              <a:t>, id </a:t>
            </a:r>
            <a:r>
              <a:rPr lang="pl-PL" sz="800" dirty="0" err="1">
                <a:latin typeface="+mn-lt"/>
              </a:rPr>
              <a:t>tempor</a:t>
            </a:r>
            <a:r>
              <a:rPr lang="pl-PL" sz="800" dirty="0">
                <a:latin typeface="+mn-lt"/>
              </a:rPr>
              <a:t> nunc </a:t>
            </a:r>
            <a:r>
              <a:rPr lang="pl-PL" sz="800" dirty="0" err="1">
                <a:latin typeface="+mn-lt"/>
              </a:rPr>
              <a:t>ipsum</a:t>
            </a:r>
            <a:r>
              <a:rPr lang="pl-PL" sz="800" dirty="0">
                <a:latin typeface="+mn-lt"/>
              </a:rPr>
              <a:t> id </a:t>
            </a:r>
            <a:r>
              <a:rPr lang="pl-PL" sz="800" dirty="0" err="1">
                <a:latin typeface="+mn-lt"/>
              </a:rPr>
              <a:t>est</a:t>
            </a:r>
            <a:r>
              <a:rPr lang="pl-PL" sz="800" dirty="0">
                <a:latin typeface="+mn-lt"/>
              </a:rPr>
              <a:t>. </a:t>
            </a:r>
            <a:r>
              <a:rPr lang="pl-PL" sz="800" dirty="0" err="1">
                <a:latin typeface="+mn-lt"/>
              </a:rPr>
              <a:t>Ut</a:t>
            </a:r>
            <a:r>
              <a:rPr lang="pl-PL" sz="800" dirty="0">
                <a:latin typeface="+mn-lt"/>
              </a:rPr>
              <a:t> </a:t>
            </a:r>
            <a:r>
              <a:rPr lang="pl-PL" sz="800" dirty="0" err="1">
                <a:latin typeface="+mn-lt"/>
              </a:rPr>
              <a:t>elementum</a:t>
            </a:r>
            <a:r>
              <a:rPr lang="pl-PL" sz="800" dirty="0">
                <a:latin typeface="+mn-lt"/>
              </a:rPr>
              <a:t> </a:t>
            </a:r>
            <a:r>
              <a:rPr lang="pl-PL" sz="800" dirty="0" err="1">
                <a:latin typeface="+mn-lt"/>
              </a:rPr>
              <a:t>placerat</a:t>
            </a:r>
            <a:r>
              <a:rPr lang="pl-PL" sz="800" dirty="0">
                <a:latin typeface="+mn-lt"/>
              </a:rPr>
              <a:t> </a:t>
            </a:r>
            <a:r>
              <a:rPr lang="pl-PL" sz="800" dirty="0" err="1">
                <a:latin typeface="+mn-lt"/>
              </a:rPr>
              <a:t>finibus</a:t>
            </a:r>
            <a:r>
              <a:rPr lang="pl-PL" sz="800" dirty="0">
                <a:latin typeface="+mn-lt"/>
              </a:rPr>
              <a:t>. </a:t>
            </a:r>
            <a:r>
              <a:rPr lang="pl-PL" sz="800" dirty="0" err="1">
                <a:latin typeface="+mn-lt"/>
              </a:rPr>
              <a:t>Suspendisse</a:t>
            </a:r>
            <a:r>
              <a:rPr lang="pl-PL" sz="800" dirty="0">
                <a:latin typeface="+mn-lt"/>
              </a:rPr>
              <a:t> </a:t>
            </a:r>
            <a:r>
              <a:rPr lang="pl-PL" sz="800" dirty="0" err="1">
                <a:latin typeface="+mn-lt"/>
              </a:rPr>
              <a:t>felis</a:t>
            </a:r>
            <a:r>
              <a:rPr lang="pl-PL" sz="800" dirty="0">
                <a:latin typeface="+mn-lt"/>
              </a:rPr>
              <a:t> </a:t>
            </a:r>
            <a:r>
              <a:rPr lang="pl-PL" sz="800" dirty="0" err="1">
                <a:latin typeface="+mn-lt"/>
              </a:rPr>
              <a:t>tortor</a:t>
            </a:r>
            <a:r>
              <a:rPr lang="pl-PL" sz="800" dirty="0">
                <a:latin typeface="+mn-lt"/>
              </a:rPr>
              <a:t>, </a:t>
            </a:r>
            <a:r>
              <a:rPr lang="pl-PL" sz="800" dirty="0" err="1">
                <a:latin typeface="+mn-lt"/>
              </a:rPr>
              <a:t>viverra</a:t>
            </a:r>
            <a:r>
              <a:rPr lang="pl-PL" sz="800" dirty="0">
                <a:latin typeface="+mn-lt"/>
              </a:rPr>
              <a:t> vitae </a:t>
            </a:r>
            <a:r>
              <a:rPr lang="pl-PL" sz="800" dirty="0" err="1">
                <a:latin typeface="+mn-lt"/>
              </a:rPr>
              <a:t>dignissim</a:t>
            </a:r>
            <a:r>
              <a:rPr lang="pl-PL" sz="800" dirty="0">
                <a:latin typeface="+mn-lt"/>
              </a:rPr>
              <a:t> sit </a:t>
            </a:r>
            <a:r>
              <a:rPr lang="pl-PL" sz="800" dirty="0" err="1">
                <a:latin typeface="+mn-lt"/>
              </a:rPr>
              <a:t>amet</a:t>
            </a:r>
            <a:r>
              <a:rPr lang="pl-PL" sz="800" dirty="0">
                <a:latin typeface="+mn-lt"/>
              </a:rPr>
              <a:t>, </a:t>
            </a:r>
            <a:r>
              <a:rPr lang="pl-PL" sz="800" dirty="0" err="1">
                <a:latin typeface="+mn-lt"/>
              </a:rPr>
              <a:t>pellentesque</a:t>
            </a:r>
            <a:r>
              <a:rPr lang="pl-PL" sz="800" dirty="0">
                <a:latin typeface="+mn-lt"/>
              </a:rPr>
              <a:t> </a:t>
            </a:r>
            <a:r>
              <a:rPr lang="pl-PL" sz="800" dirty="0" err="1">
                <a:latin typeface="+mn-lt"/>
              </a:rPr>
              <a:t>interdum</a:t>
            </a:r>
            <a:r>
              <a:rPr lang="pl-PL" sz="800" dirty="0">
                <a:latin typeface="+mn-lt"/>
              </a:rPr>
              <a:t> </a:t>
            </a:r>
            <a:r>
              <a:rPr lang="pl-PL" sz="800" dirty="0" err="1">
                <a:latin typeface="+mn-lt"/>
              </a:rPr>
              <a:t>lacus</a:t>
            </a:r>
            <a:r>
              <a:rPr lang="pl-PL" sz="800" dirty="0">
                <a:latin typeface="+mn-lt"/>
              </a:rPr>
              <a:t>. </a:t>
            </a:r>
            <a:r>
              <a:rPr lang="pl-PL" sz="800" dirty="0" err="1">
                <a:latin typeface="+mn-lt"/>
              </a:rPr>
              <a:t>Vestibulum</a:t>
            </a:r>
            <a:r>
              <a:rPr lang="pl-PL" sz="800" dirty="0">
                <a:latin typeface="+mn-lt"/>
              </a:rPr>
              <a:t> </a:t>
            </a:r>
            <a:r>
              <a:rPr lang="pl-PL" sz="800" dirty="0" err="1">
                <a:latin typeface="+mn-lt"/>
              </a:rPr>
              <a:t>diam</a:t>
            </a:r>
            <a:r>
              <a:rPr lang="pl-PL" sz="800" dirty="0">
                <a:latin typeface="+mn-lt"/>
              </a:rPr>
              <a:t> </a:t>
            </a:r>
            <a:r>
              <a:rPr lang="pl-PL" sz="800" dirty="0" err="1">
                <a:latin typeface="+mn-lt"/>
              </a:rPr>
              <a:t>orci</a:t>
            </a:r>
            <a:r>
              <a:rPr lang="pl-PL" sz="800" dirty="0">
                <a:latin typeface="+mn-lt"/>
              </a:rPr>
              <a:t>, </a:t>
            </a:r>
            <a:r>
              <a:rPr lang="pl-PL" sz="800" dirty="0" err="1">
                <a:latin typeface="+mn-lt"/>
              </a:rPr>
              <a:t>convallis</a:t>
            </a:r>
            <a:r>
              <a:rPr lang="pl-PL" sz="800" dirty="0">
                <a:latin typeface="+mn-lt"/>
              </a:rPr>
              <a:t> et </a:t>
            </a:r>
            <a:r>
              <a:rPr lang="pl-PL" sz="800" dirty="0" err="1">
                <a:latin typeface="+mn-lt"/>
              </a:rPr>
              <a:t>neque</a:t>
            </a:r>
            <a:r>
              <a:rPr lang="pl-PL" sz="800" dirty="0">
                <a:latin typeface="+mn-lt"/>
              </a:rPr>
              <a:t> </a:t>
            </a:r>
            <a:r>
              <a:rPr lang="pl-PL" sz="800" dirty="0" err="1">
                <a:latin typeface="+mn-lt"/>
              </a:rPr>
              <a:t>at</a:t>
            </a:r>
            <a:r>
              <a:rPr lang="pl-PL" sz="800" dirty="0">
                <a:latin typeface="+mn-lt"/>
              </a:rPr>
              <a:t>, </a:t>
            </a:r>
            <a:r>
              <a:rPr lang="pl-PL" sz="800" dirty="0" err="1">
                <a:latin typeface="+mn-lt"/>
              </a:rPr>
              <a:t>rhoncus</a:t>
            </a:r>
            <a:r>
              <a:rPr lang="pl-PL" sz="800" dirty="0">
                <a:latin typeface="+mn-lt"/>
              </a:rPr>
              <a:t> </a:t>
            </a:r>
            <a:r>
              <a:rPr lang="pl-PL" sz="800" dirty="0" err="1">
                <a:latin typeface="+mn-lt"/>
              </a:rPr>
              <a:t>pellentesque</a:t>
            </a:r>
            <a:r>
              <a:rPr lang="pl-PL" sz="800" dirty="0">
                <a:latin typeface="+mn-lt"/>
              </a:rPr>
              <a:t> </a:t>
            </a:r>
            <a:r>
              <a:rPr lang="pl-PL" sz="800" dirty="0" err="1">
                <a:latin typeface="+mn-lt"/>
              </a:rPr>
              <a:t>diam</a:t>
            </a:r>
            <a:r>
              <a:rPr lang="pl-PL" sz="800" dirty="0">
                <a:latin typeface="+mn-lt"/>
              </a:rPr>
              <a:t>.</a:t>
            </a:r>
          </a:p>
        </p:txBody>
      </p:sp>
      <p:sp>
        <p:nvSpPr>
          <p:cNvPr id="28" name="Rectangle 31"/>
          <p:cNvSpPr/>
          <p:nvPr/>
        </p:nvSpPr>
        <p:spPr>
          <a:xfrm>
            <a:off x="233462" y="2157031"/>
            <a:ext cx="2270902" cy="219324"/>
          </a:xfrm>
          <a:prstGeom prst="rect">
            <a:avLst/>
          </a:prstGeom>
          <a:solidFill>
            <a:schemeClr val="accent1">
              <a:lumMod val="75000"/>
            </a:schemeClr>
          </a:solidFill>
          <a:ln w="635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3814" tIns="41907" rIns="83814" bIns="41907" rtlCol="0" anchor="ctr"/>
          <a:lstStyle/>
          <a:p>
            <a:pPr algn="ctr"/>
            <a:r>
              <a:rPr lang="pl-PL" sz="1200" dirty="0">
                <a:solidFill>
                  <a:schemeClr val="accent3">
                    <a:lumMod val="20000"/>
                    <a:lumOff val="80000"/>
                  </a:schemeClr>
                </a:solidFill>
              </a:rPr>
              <a:t>WSTĘP</a:t>
            </a:r>
            <a:endParaRPr lang="en-US" sz="1200" dirty="0">
              <a:solidFill>
                <a:schemeClr val="accent3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29" name="Text Box 189"/>
          <p:cNvSpPr txBox="1">
            <a:spLocks noChangeArrowheads="1"/>
          </p:cNvSpPr>
          <p:nvPr/>
        </p:nvSpPr>
        <p:spPr bwMode="auto">
          <a:xfrm>
            <a:off x="2651753" y="2376355"/>
            <a:ext cx="2270902" cy="1253402"/>
          </a:xfrm>
          <a:prstGeom prst="rect">
            <a:avLst/>
          </a:prstGeom>
          <a:solidFill>
            <a:schemeClr val="bg1"/>
          </a:solidFill>
          <a:ln w="6350">
            <a:solidFill>
              <a:schemeClr val="accent5">
                <a:lumMod val="75000"/>
              </a:schemeClr>
            </a:solidFill>
          </a:ln>
          <a:effectLst/>
        </p:spPr>
        <p:txBody>
          <a:bodyPr lIns="72000" tIns="72000" rIns="72000" bIns="72000">
            <a:spAutoFit/>
          </a:bodyPr>
          <a:lstStyle>
            <a:lvl1pPr eaLnBrk="0" hangingPunct="0">
              <a:defRPr sz="2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/>
            <a:r>
              <a:rPr lang="pl-PL" sz="800" dirty="0"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  <a:t>Minimum </a:t>
            </a:r>
            <a:r>
              <a:rPr lang="pl-PL" sz="800" dirty="0" err="1"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  <a:t>font</a:t>
            </a:r>
            <a:r>
              <a:rPr lang="pl-PL" sz="800" dirty="0"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pl-PL" sz="800" dirty="0" err="1"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  <a:t>size</a:t>
            </a:r>
            <a:r>
              <a:rPr lang="pl-PL" sz="800" dirty="0"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  <a:t> 8 pt. </a:t>
            </a:r>
            <a:r>
              <a:rPr lang="pl-PL" sz="800" dirty="0" err="1"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  <a:t>A</a:t>
            </a:r>
            <a:r>
              <a:rPr lang="pl-PL" sz="800" dirty="0" err="1">
                <a:latin typeface="+mn-lt"/>
              </a:rPr>
              <a:t>liquet</a:t>
            </a:r>
            <a:r>
              <a:rPr lang="pl-PL" sz="800" dirty="0">
                <a:latin typeface="+mn-lt"/>
              </a:rPr>
              <a:t> </a:t>
            </a:r>
            <a:r>
              <a:rPr lang="pl-PL" sz="800" dirty="0" err="1">
                <a:latin typeface="+mn-lt"/>
              </a:rPr>
              <a:t>quis</a:t>
            </a:r>
            <a:r>
              <a:rPr lang="pl-PL" sz="800" dirty="0">
                <a:latin typeface="+mn-lt"/>
              </a:rPr>
              <a:t> </a:t>
            </a:r>
            <a:r>
              <a:rPr lang="pl-PL" sz="800" dirty="0" err="1">
                <a:latin typeface="+mn-lt"/>
              </a:rPr>
              <a:t>hendrerit</a:t>
            </a:r>
            <a:r>
              <a:rPr lang="pl-PL" sz="800" dirty="0">
                <a:latin typeface="+mn-lt"/>
              </a:rPr>
              <a:t> vel, </a:t>
            </a:r>
            <a:r>
              <a:rPr lang="pl-PL" sz="800" dirty="0" err="1">
                <a:latin typeface="+mn-lt"/>
              </a:rPr>
              <a:t>laoreet</a:t>
            </a:r>
            <a:r>
              <a:rPr lang="pl-PL" sz="800" dirty="0">
                <a:latin typeface="+mn-lt"/>
              </a:rPr>
              <a:t> non eros. </a:t>
            </a:r>
            <a:r>
              <a:rPr lang="pl-PL" sz="800" dirty="0" err="1">
                <a:latin typeface="+mn-lt"/>
              </a:rPr>
              <a:t>Fusce</a:t>
            </a:r>
            <a:r>
              <a:rPr lang="pl-PL" sz="800" dirty="0">
                <a:latin typeface="+mn-lt"/>
              </a:rPr>
              <a:t> sit </a:t>
            </a:r>
            <a:r>
              <a:rPr lang="pl-PL" sz="800" dirty="0" err="1">
                <a:latin typeface="+mn-lt"/>
              </a:rPr>
              <a:t>amet</a:t>
            </a:r>
            <a:r>
              <a:rPr lang="pl-PL" sz="800" dirty="0">
                <a:latin typeface="+mn-lt"/>
              </a:rPr>
              <a:t> </a:t>
            </a:r>
            <a:r>
              <a:rPr lang="pl-PL" sz="800" dirty="0" err="1">
                <a:latin typeface="+mn-lt"/>
              </a:rPr>
              <a:t>libero</a:t>
            </a:r>
            <a:r>
              <a:rPr lang="pl-PL" sz="800" dirty="0">
                <a:latin typeface="+mn-lt"/>
              </a:rPr>
              <a:t> et </a:t>
            </a:r>
            <a:r>
              <a:rPr lang="pl-PL" sz="800" dirty="0" err="1">
                <a:latin typeface="+mn-lt"/>
              </a:rPr>
              <a:t>purus</a:t>
            </a:r>
            <a:r>
              <a:rPr lang="pl-PL" sz="800" dirty="0">
                <a:latin typeface="+mn-lt"/>
              </a:rPr>
              <a:t> </a:t>
            </a:r>
            <a:r>
              <a:rPr lang="pl-PL" sz="800" dirty="0" err="1">
                <a:latin typeface="+mn-lt"/>
              </a:rPr>
              <a:t>convallis</a:t>
            </a:r>
            <a:r>
              <a:rPr lang="pl-PL" sz="800" dirty="0">
                <a:latin typeface="+mn-lt"/>
              </a:rPr>
              <a:t> </a:t>
            </a:r>
            <a:r>
              <a:rPr lang="pl-PL" sz="800" dirty="0" err="1">
                <a:latin typeface="+mn-lt"/>
              </a:rPr>
              <a:t>posuere</a:t>
            </a:r>
            <a:r>
              <a:rPr lang="pl-PL" sz="800" dirty="0">
                <a:latin typeface="+mn-lt"/>
              </a:rPr>
              <a:t>. </a:t>
            </a:r>
            <a:r>
              <a:rPr lang="pl-PL" sz="800" dirty="0" err="1">
                <a:latin typeface="+mn-lt"/>
              </a:rPr>
              <a:t>Aenean</a:t>
            </a:r>
            <a:r>
              <a:rPr lang="pl-PL" sz="800" dirty="0">
                <a:latin typeface="+mn-lt"/>
              </a:rPr>
              <a:t> </a:t>
            </a:r>
            <a:r>
              <a:rPr lang="pl-PL" sz="800" dirty="0" err="1">
                <a:latin typeface="+mn-lt"/>
              </a:rPr>
              <a:t>malesuada</a:t>
            </a:r>
            <a:r>
              <a:rPr lang="pl-PL" sz="800" dirty="0">
                <a:latin typeface="+mn-lt"/>
              </a:rPr>
              <a:t>, </a:t>
            </a:r>
            <a:r>
              <a:rPr lang="pl-PL" sz="800" dirty="0" err="1">
                <a:latin typeface="+mn-lt"/>
              </a:rPr>
              <a:t>ipsum</a:t>
            </a:r>
            <a:r>
              <a:rPr lang="pl-PL" sz="800" dirty="0">
                <a:latin typeface="+mn-lt"/>
              </a:rPr>
              <a:t> </a:t>
            </a:r>
            <a:r>
              <a:rPr lang="pl-PL" sz="800" dirty="0" err="1">
                <a:latin typeface="+mn-lt"/>
              </a:rPr>
              <a:t>ac</a:t>
            </a:r>
            <a:r>
              <a:rPr lang="pl-PL" sz="800" dirty="0">
                <a:latin typeface="+mn-lt"/>
              </a:rPr>
              <a:t> </a:t>
            </a:r>
            <a:r>
              <a:rPr lang="pl-PL" sz="800" dirty="0" err="1">
                <a:latin typeface="+mn-lt"/>
              </a:rPr>
              <a:t>molestie</a:t>
            </a:r>
            <a:r>
              <a:rPr lang="pl-PL" sz="800" dirty="0">
                <a:latin typeface="+mn-lt"/>
              </a:rPr>
              <a:t> </a:t>
            </a:r>
            <a:r>
              <a:rPr lang="pl-PL" sz="800" dirty="0" err="1">
                <a:latin typeface="+mn-lt"/>
              </a:rPr>
              <a:t>facilisis</a:t>
            </a:r>
            <a:r>
              <a:rPr lang="pl-PL" sz="800" dirty="0">
                <a:latin typeface="+mn-lt"/>
              </a:rPr>
              <a:t>, </a:t>
            </a:r>
            <a:r>
              <a:rPr lang="pl-PL" sz="800" dirty="0" err="1">
                <a:latin typeface="+mn-lt"/>
              </a:rPr>
              <a:t>felis</a:t>
            </a:r>
            <a:r>
              <a:rPr lang="pl-PL" sz="800" dirty="0">
                <a:latin typeface="+mn-lt"/>
              </a:rPr>
              <a:t> </a:t>
            </a:r>
            <a:r>
              <a:rPr lang="pl-PL" sz="800" dirty="0" err="1">
                <a:latin typeface="+mn-lt"/>
              </a:rPr>
              <a:t>ante</a:t>
            </a:r>
            <a:r>
              <a:rPr lang="pl-PL" sz="800" dirty="0">
                <a:latin typeface="+mn-lt"/>
              </a:rPr>
              <a:t> </a:t>
            </a:r>
            <a:r>
              <a:rPr lang="pl-PL" sz="800" dirty="0" err="1">
                <a:latin typeface="+mn-lt"/>
              </a:rPr>
              <a:t>ullamcorper</a:t>
            </a:r>
            <a:r>
              <a:rPr lang="pl-PL" sz="800" dirty="0">
                <a:latin typeface="+mn-lt"/>
              </a:rPr>
              <a:t> </a:t>
            </a:r>
            <a:r>
              <a:rPr lang="pl-PL" sz="800" dirty="0" err="1">
                <a:latin typeface="+mn-lt"/>
              </a:rPr>
              <a:t>justo</a:t>
            </a:r>
            <a:r>
              <a:rPr lang="pl-PL" sz="800" dirty="0">
                <a:latin typeface="+mn-lt"/>
              </a:rPr>
              <a:t>, id </a:t>
            </a:r>
            <a:r>
              <a:rPr lang="pl-PL" sz="800" dirty="0" err="1">
                <a:latin typeface="+mn-lt"/>
              </a:rPr>
              <a:t>tempor</a:t>
            </a:r>
            <a:r>
              <a:rPr lang="pl-PL" sz="800" dirty="0">
                <a:latin typeface="+mn-lt"/>
              </a:rPr>
              <a:t> nunc </a:t>
            </a:r>
            <a:r>
              <a:rPr lang="pl-PL" sz="800" dirty="0" err="1">
                <a:latin typeface="+mn-lt"/>
              </a:rPr>
              <a:t>ipsum</a:t>
            </a:r>
            <a:r>
              <a:rPr lang="pl-PL" sz="800" dirty="0">
                <a:latin typeface="+mn-lt"/>
              </a:rPr>
              <a:t> id </a:t>
            </a:r>
            <a:r>
              <a:rPr lang="pl-PL" sz="800" dirty="0" err="1">
                <a:latin typeface="+mn-lt"/>
              </a:rPr>
              <a:t>est</a:t>
            </a:r>
            <a:r>
              <a:rPr lang="pl-PL" sz="800" dirty="0">
                <a:latin typeface="+mn-lt"/>
              </a:rPr>
              <a:t>. </a:t>
            </a:r>
            <a:r>
              <a:rPr lang="pl-PL" sz="800" dirty="0" err="1">
                <a:latin typeface="+mn-lt"/>
              </a:rPr>
              <a:t>Ut</a:t>
            </a:r>
            <a:r>
              <a:rPr lang="pl-PL" sz="800" dirty="0">
                <a:latin typeface="+mn-lt"/>
              </a:rPr>
              <a:t> </a:t>
            </a:r>
            <a:r>
              <a:rPr lang="pl-PL" sz="800" dirty="0" err="1">
                <a:latin typeface="+mn-lt"/>
              </a:rPr>
              <a:t>elementum</a:t>
            </a:r>
            <a:r>
              <a:rPr lang="pl-PL" sz="800" dirty="0">
                <a:latin typeface="+mn-lt"/>
              </a:rPr>
              <a:t> </a:t>
            </a:r>
            <a:r>
              <a:rPr lang="pl-PL" sz="800" dirty="0" err="1">
                <a:latin typeface="+mn-lt"/>
              </a:rPr>
              <a:t>placerat</a:t>
            </a:r>
            <a:r>
              <a:rPr lang="pl-PL" sz="800" dirty="0">
                <a:latin typeface="+mn-lt"/>
              </a:rPr>
              <a:t> </a:t>
            </a:r>
            <a:r>
              <a:rPr lang="pl-PL" sz="800" dirty="0" err="1">
                <a:latin typeface="+mn-lt"/>
              </a:rPr>
              <a:t>finibus</a:t>
            </a:r>
            <a:r>
              <a:rPr lang="pl-PL" sz="800" dirty="0">
                <a:latin typeface="+mn-lt"/>
              </a:rPr>
              <a:t>. </a:t>
            </a:r>
            <a:r>
              <a:rPr lang="pl-PL" sz="800" dirty="0" err="1">
                <a:latin typeface="+mn-lt"/>
              </a:rPr>
              <a:t>Suspendisse</a:t>
            </a:r>
            <a:r>
              <a:rPr lang="pl-PL" sz="800" dirty="0">
                <a:latin typeface="+mn-lt"/>
              </a:rPr>
              <a:t> </a:t>
            </a:r>
            <a:r>
              <a:rPr lang="pl-PL" sz="800" dirty="0" err="1">
                <a:latin typeface="+mn-lt"/>
              </a:rPr>
              <a:t>felis</a:t>
            </a:r>
            <a:r>
              <a:rPr lang="pl-PL" sz="800" dirty="0">
                <a:latin typeface="+mn-lt"/>
              </a:rPr>
              <a:t> </a:t>
            </a:r>
            <a:r>
              <a:rPr lang="pl-PL" sz="800" dirty="0" err="1">
                <a:latin typeface="+mn-lt"/>
              </a:rPr>
              <a:t>tortor</a:t>
            </a:r>
            <a:r>
              <a:rPr lang="pl-PL" sz="800" dirty="0">
                <a:latin typeface="+mn-lt"/>
              </a:rPr>
              <a:t>, </a:t>
            </a:r>
            <a:r>
              <a:rPr lang="pl-PL" sz="800" dirty="0" err="1">
                <a:latin typeface="+mn-lt"/>
              </a:rPr>
              <a:t>viverra</a:t>
            </a:r>
            <a:r>
              <a:rPr lang="pl-PL" sz="800" dirty="0">
                <a:latin typeface="+mn-lt"/>
              </a:rPr>
              <a:t> vitae </a:t>
            </a:r>
            <a:r>
              <a:rPr lang="pl-PL" sz="800" dirty="0" err="1">
                <a:latin typeface="+mn-lt"/>
              </a:rPr>
              <a:t>dignissim</a:t>
            </a:r>
            <a:r>
              <a:rPr lang="pl-PL" sz="800" dirty="0">
                <a:latin typeface="+mn-lt"/>
              </a:rPr>
              <a:t> sit </a:t>
            </a:r>
            <a:r>
              <a:rPr lang="pl-PL" sz="800" dirty="0" err="1">
                <a:latin typeface="+mn-lt"/>
              </a:rPr>
              <a:t>amet</a:t>
            </a:r>
            <a:r>
              <a:rPr lang="pl-PL" sz="800" dirty="0">
                <a:latin typeface="+mn-lt"/>
              </a:rPr>
              <a:t>, </a:t>
            </a:r>
            <a:r>
              <a:rPr lang="pl-PL" sz="800" dirty="0" err="1">
                <a:latin typeface="+mn-lt"/>
              </a:rPr>
              <a:t>pellentesque</a:t>
            </a:r>
            <a:r>
              <a:rPr lang="pl-PL" sz="800" dirty="0">
                <a:latin typeface="+mn-lt"/>
              </a:rPr>
              <a:t> </a:t>
            </a:r>
            <a:r>
              <a:rPr lang="pl-PL" sz="800" dirty="0" err="1">
                <a:latin typeface="+mn-lt"/>
              </a:rPr>
              <a:t>interdum</a:t>
            </a:r>
            <a:r>
              <a:rPr lang="pl-PL" sz="800" dirty="0">
                <a:latin typeface="+mn-lt"/>
              </a:rPr>
              <a:t> </a:t>
            </a:r>
            <a:r>
              <a:rPr lang="pl-PL" sz="800" dirty="0" err="1">
                <a:latin typeface="+mn-lt"/>
              </a:rPr>
              <a:t>lacus</a:t>
            </a:r>
            <a:r>
              <a:rPr lang="pl-PL" sz="800" dirty="0">
                <a:latin typeface="+mn-lt"/>
              </a:rPr>
              <a:t>. </a:t>
            </a:r>
            <a:r>
              <a:rPr lang="pl-PL" sz="800" dirty="0" err="1">
                <a:latin typeface="+mn-lt"/>
              </a:rPr>
              <a:t>Vestibulum</a:t>
            </a:r>
            <a:r>
              <a:rPr lang="pl-PL" sz="800" dirty="0">
                <a:latin typeface="+mn-lt"/>
              </a:rPr>
              <a:t> </a:t>
            </a:r>
            <a:r>
              <a:rPr lang="pl-PL" sz="800" dirty="0" err="1">
                <a:latin typeface="+mn-lt"/>
              </a:rPr>
              <a:t>diam</a:t>
            </a:r>
            <a:r>
              <a:rPr lang="pl-PL" sz="800" dirty="0">
                <a:latin typeface="+mn-lt"/>
              </a:rPr>
              <a:t> </a:t>
            </a:r>
            <a:r>
              <a:rPr lang="pl-PL" sz="800" dirty="0" err="1">
                <a:latin typeface="+mn-lt"/>
              </a:rPr>
              <a:t>orci</a:t>
            </a:r>
            <a:r>
              <a:rPr lang="pl-PL" sz="800" dirty="0">
                <a:latin typeface="+mn-lt"/>
              </a:rPr>
              <a:t>, </a:t>
            </a:r>
            <a:r>
              <a:rPr lang="pl-PL" sz="800" dirty="0" err="1">
                <a:latin typeface="+mn-lt"/>
              </a:rPr>
              <a:t>convallis</a:t>
            </a:r>
            <a:r>
              <a:rPr lang="pl-PL" sz="800" dirty="0">
                <a:latin typeface="+mn-lt"/>
              </a:rPr>
              <a:t> et </a:t>
            </a:r>
            <a:r>
              <a:rPr lang="pl-PL" sz="800" dirty="0" err="1">
                <a:latin typeface="+mn-lt"/>
              </a:rPr>
              <a:t>neque</a:t>
            </a:r>
            <a:r>
              <a:rPr lang="pl-PL" sz="800" dirty="0">
                <a:latin typeface="+mn-lt"/>
              </a:rPr>
              <a:t> </a:t>
            </a:r>
            <a:r>
              <a:rPr lang="pl-PL" sz="800" dirty="0" err="1">
                <a:latin typeface="+mn-lt"/>
              </a:rPr>
              <a:t>at</a:t>
            </a:r>
            <a:r>
              <a:rPr lang="pl-PL" sz="800" dirty="0">
                <a:latin typeface="+mn-lt"/>
              </a:rPr>
              <a:t>, </a:t>
            </a:r>
            <a:r>
              <a:rPr lang="pl-PL" sz="800" dirty="0" err="1">
                <a:latin typeface="+mn-lt"/>
              </a:rPr>
              <a:t>rhoncus</a:t>
            </a:r>
            <a:r>
              <a:rPr lang="pl-PL" sz="800" dirty="0">
                <a:latin typeface="+mn-lt"/>
              </a:rPr>
              <a:t> </a:t>
            </a:r>
            <a:r>
              <a:rPr lang="pl-PL" sz="800" dirty="0" err="1">
                <a:latin typeface="+mn-lt"/>
              </a:rPr>
              <a:t>pellentesque</a:t>
            </a:r>
            <a:r>
              <a:rPr lang="pl-PL" sz="800" dirty="0">
                <a:latin typeface="+mn-lt"/>
              </a:rPr>
              <a:t> </a:t>
            </a:r>
            <a:r>
              <a:rPr lang="pl-PL" sz="800" dirty="0" err="1">
                <a:latin typeface="+mn-lt"/>
              </a:rPr>
              <a:t>diam</a:t>
            </a:r>
            <a:r>
              <a:rPr lang="pl-PL" sz="800" dirty="0">
                <a:latin typeface="+mn-lt"/>
              </a:rPr>
              <a:t>.</a:t>
            </a:r>
          </a:p>
        </p:txBody>
      </p:sp>
      <p:sp>
        <p:nvSpPr>
          <p:cNvPr id="30" name="Rectangle 31"/>
          <p:cNvSpPr/>
          <p:nvPr/>
        </p:nvSpPr>
        <p:spPr>
          <a:xfrm>
            <a:off x="2651753" y="2157031"/>
            <a:ext cx="2270902" cy="219324"/>
          </a:xfrm>
          <a:prstGeom prst="rect">
            <a:avLst/>
          </a:prstGeom>
          <a:solidFill>
            <a:schemeClr val="accent1">
              <a:lumMod val="75000"/>
            </a:schemeClr>
          </a:solidFill>
          <a:ln w="635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3814" tIns="41907" rIns="83814" bIns="41907" rtlCol="0" anchor="ctr"/>
          <a:lstStyle/>
          <a:p>
            <a:pPr algn="ctr"/>
            <a:r>
              <a:rPr lang="pl-PL" sz="1200" dirty="0">
                <a:solidFill>
                  <a:schemeClr val="accent3">
                    <a:lumMod val="20000"/>
                    <a:lumOff val="80000"/>
                  </a:schemeClr>
                </a:solidFill>
              </a:rPr>
              <a:t>WYNIKI</a:t>
            </a:r>
            <a:endParaRPr lang="en-US" sz="1200" dirty="0">
              <a:solidFill>
                <a:schemeClr val="accent3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31" name="Text Box 189"/>
          <p:cNvSpPr txBox="1">
            <a:spLocks noChangeArrowheads="1"/>
          </p:cNvSpPr>
          <p:nvPr/>
        </p:nvSpPr>
        <p:spPr bwMode="auto">
          <a:xfrm>
            <a:off x="233462" y="3969555"/>
            <a:ext cx="2270902" cy="884070"/>
          </a:xfrm>
          <a:prstGeom prst="rect">
            <a:avLst/>
          </a:prstGeom>
          <a:solidFill>
            <a:schemeClr val="bg1"/>
          </a:solidFill>
          <a:ln w="6350">
            <a:solidFill>
              <a:schemeClr val="accent5">
                <a:lumMod val="75000"/>
              </a:schemeClr>
            </a:solidFill>
          </a:ln>
          <a:effectLst/>
        </p:spPr>
        <p:txBody>
          <a:bodyPr lIns="72000" tIns="72000" rIns="72000" bIns="72000">
            <a:spAutoFit/>
          </a:bodyPr>
          <a:lstStyle>
            <a:lvl1pPr eaLnBrk="0" hangingPunct="0">
              <a:defRPr sz="2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/>
            <a:r>
              <a:rPr lang="pl-PL" sz="800" dirty="0"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  <a:t>Minimum </a:t>
            </a:r>
            <a:r>
              <a:rPr lang="pl-PL" sz="800" dirty="0" err="1"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  <a:t>font</a:t>
            </a:r>
            <a:r>
              <a:rPr lang="pl-PL" sz="800" dirty="0"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pl-PL" sz="800" dirty="0" err="1"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  <a:t>size</a:t>
            </a:r>
            <a:r>
              <a:rPr lang="pl-PL" sz="800" dirty="0"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  <a:t> 8 pt. </a:t>
            </a:r>
            <a:r>
              <a:rPr lang="pl-PL" sz="800" dirty="0" err="1"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  <a:t>A</a:t>
            </a:r>
            <a:r>
              <a:rPr lang="pl-PL" sz="800" dirty="0" err="1">
                <a:latin typeface="+mn-lt"/>
              </a:rPr>
              <a:t>liquet</a:t>
            </a:r>
            <a:r>
              <a:rPr lang="pl-PL" sz="800" dirty="0">
                <a:latin typeface="+mn-lt"/>
              </a:rPr>
              <a:t> </a:t>
            </a:r>
            <a:r>
              <a:rPr lang="pl-PL" sz="800" dirty="0" err="1">
                <a:latin typeface="+mn-lt"/>
              </a:rPr>
              <a:t>quis</a:t>
            </a:r>
            <a:r>
              <a:rPr lang="pl-PL" sz="800" dirty="0">
                <a:latin typeface="+mn-lt"/>
              </a:rPr>
              <a:t> </a:t>
            </a:r>
            <a:r>
              <a:rPr lang="pl-PL" sz="800" dirty="0" err="1">
                <a:latin typeface="+mn-lt"/>
              </a:rPr>
              <a:t>hendrerit</a:t>
            </a:r>
            <a:r>
              <a:rPr lang="pl-PL" sz="800" dirty="0">
                <a:latin typeface="+mn-lt"/>
              </a:rPr>
              <a:t> vel, </a:t>
            </a:r>
            <a:r>
              <a:rPr lang="pl-PL" sz="800" dirty="0" err="1">
                <a:latin typeface="+mn-lt"/>
              </a:rPr>
              <a:t>laoreet</a:t>
            </a:r>
            <a:r>
              <a:rPr lang="pl-PL" sz="800" dirty="0">
                <a:latin typeface="+mn-lt"/>
              </a:rPr>
              <a:t> non eros. </a:t>
            </a:r>
            <a:r>
              <a:rPr lang="pl-PL" sz="800" dirty="0" err="1">
                <a:latin typeface="+mn-lt"/>
              </a:rPr>
              <a:t>Fusce</a:t>
            </a:r>
            <a:r>
              <a:rPr lang="pl-PL" sz="800" dirty="0">
                <a:latin typeface="+mn-lt"/>
              </a:rPr>
              <a:t> sit </a:t>
            </a:r>
            <a:r>
              <a:rPr lang="pl-PL" sz="800" dirty="0" err="1">
                <a:latin typeface="+mn-lt"/>
              </a:rPr>
              <a:t>amet</a:t>
            </a:r>
            <a:r>
              <a:rPr lang="pl-PL" sz="800" dirty="0">
                <a:latin typeface="+mn-lt"/>
              </a:rPr>
              <a:t> </a:t>
            </a:r>
            <a:r>
              <a:rPr lang="pl-PL" sz="800" dirty="0" err="1">
                <a:latin typeface="+mn-lt"/>
              </a:rPr>
              <a:t>libero</a:t>
            </a:r>
            <a:r>
              <a:rPr lang="pl-PL" sz="800" dirty="0">
                <a:latin typeface="+mn-lt"/>
              </a:rPr>
              <a:t> et </a:t>
            </a:r>
            <a:r>
              <a:rPr lang="pl-PL" sz="800" dirty="0" err="1">
                <a:latin typeface="+mn-lt"/>
              </a:rPr>
              <a:t>purus</a:t>
            </a:r>
            <a:r>
              <a:rPr lang="pl-PL" sz="800" dirty="0">
                <a:latin typeface="+mn-lt"/>
              </a:rPr>
              <a:t> </a:t>
            </a:r>
            <a:r>
              <a:rPr lang="pl-PL" sz="800" dirty="0" err="1">
                <a:latin typeface="+mn-lt"/>
              </a:rPr>
              <a:t>convallis</a:t>
            </a:r>
            <a:r>
              <a:rPr lang="pl-PL" sz="800" dirty="0">
                <a:latin typeface="+mn-lt"/>
              </a:rPr>
              <a:t> </a:t>
            </a:r>
            <a:r>
              <a:rPr lang="pl-PL" sz="800" dirty="0" err="1">
                <a:latin typeface="+mn-lt"/>
              </a:rPr>
              <a:t>posuere</a:t>
            </a:r>
            <a:r>
              <a:rPr lang="pl-PL" sz="800" dirty="0">
                <a:latin typeface="+mn-lt"/>
              </a:rPr>
              <a:t>. </a:t>
            </a:r>
            <a:r>
              <a:rPr lang="pl-PL" sz="800" dirty="0" err="1">
                <a:latin typeface="+mn-lt"/>
              </a:rPr>
              <a:t>Aenean</a:t>
            </a:r>
            <a:r>
              <a:rPr lang="pl-PL" sz="800" dirty="0">
                <a:latin typeface="+mn-lt"/>
              </a:rPr>
              <a:t> </a:t>
            </a:r>
            <a:r>
              <a:rPr lang="pl-PL" sz="800" dirty="0" err="1">
                <a:latin typeface="+mn-lt"/>
              </a:rPr>
              <a:t>malesuada</a:t>
            </a:r>
            <a:r>
              <a:rPr lang="pl-PL" sz="800" dirty="0">
                <a:latin typeface="+mn-lt"/>
              </a:rPr>
              <a:t>, </a:t>
            </a:r>
            <a:r>
              <a:rPr lang="pl-PL" sz="800" dirty="0" err="1">
                <a:latin typeface="+mn-lt"/>
              </a:rPr>
              <a:t>ipsum</a:t>
            </a:r>
            <a:r>
              <a:rPr lang="pl-PL" sz="800" dirty="0">
                <a:latin typeface="+mn-lt"/>
              </a:rPr>
              <a:t> </a:t>
            </a:r>
            <a:r>
              <a:rPr lang="pl-PL" sz="800" dirty="0" err="1">
                <a:latin typeface="+mn-lt"/>
              </a:rPr>
              <a:t>ac</a:t>
            </a:r>
            <a:r>
              <a:rPr lang="pl-PL" sz="800" dirty="0">
                <a:latin typeface="+mn-lt"/>
              </a:rPr>
              <a:t> </a:t>
            </a:r>
            <a:r>
              <a:rPr lang="pl-PL" sz="800" dirty="0" err="1">
                <a:latin typeface="+mn-lt"/>
              </a:rPr>
              <a:t>molestie</a:t>
            </a:r>
            <a:r>
              <a:rPr lang="pl-PL" sz="800" dirty="0">
                <a:latin typeface="+mn-lt"/>
              </a:rPr>
              <a:t> </a:t>
            </a:r>
            <a:r>
              <a:rPr lang="pl-PL" sz="800" dirty="0" err="1">
                <a:latin typeface="+mn-lt"/>
              </a:rPr>
              <a:t>facilisis</a:t>
            </a:r>
            <a:r>
              <a:rPr lang="pl-PL" sz="800" dirty="0">
                <a:latin typeface="+mn-lt"/>
              </a:rPr>
              <a:t>, </a:t>
            </a:r>
            <a:r>
              <a:rPr lang="pl-PL" sz="800" dirty="0" err="1">
                <a:latin typeface="+mn-lt"/>
              </a:rPr>
              <a:t>felis</a:t>
            </a:r>
            <a:r>
              <a:rPr lang="pl-PL" sz="800" dirty="0">
                <a:latin typeface="+mn-lt"/>
              </a:rPr>
              <a:t> </a:t>
            </a:r>
            <a:r>
              <a:rPr lang="pl-PL" sz="800" dirty="0" err="1">
                <a:latin typeface="+mn-lt"/>
              </a:rPr>
              <a:t>ante</a:t>
            </a:r>
            <a:r>
              <a:rPr lang="pl-PL" sz="800" dirty="0">
                <a:latin typeface="+mn-lt"/>
              </a:rPr>
              <a:t> </a:t>
            </a:r>
            <a:r>
              <a:rPr lang="pl-PL" sz="800" dirty="0" err="1">
                <a:latin typeface="+mn-lt"/>
              </a:rPr>
              <a:t>ullamcorper</a:t>
            </a:r>
            <a:r>
              <a:rPr lang="pl-PL" sz="800" dirty="0">
                <a:latin typeface="+mn-lt"/>
              </a:rPr>
              <a:t> </a:t>
            </a:r>
            <a:r>
              <a:rPr lang="pl-PL" sz="800" dirty="0" err="1">
                <a:latin typeface="+mn-lt"/>
              </a:rPr>
              <a:t>justo</a:t>
            </a:r>
            <a:r>
              <a:rPr lang="pl-PL" sz="800" dirty="0">
                <a:latin typeface="+mn-lt"/>
              </a:rPr>
              <a:t>, id </a:t>
            </a:r>
            <a:r>
              <a:rPr lang="pl-PL" sz="800" dirty="0" err="1">
                <a:latin typeface="+mn-lt"/>
              </a:rPr>
              <a:t>tempor</a:t>
            </a:r>
            <a:r>
              <a:rPr lang="pl-PL" sz="800" dirty="0">
                <a:latin typeface="+mn-lt"/>
              </a:rPr>
              <a:t> nunc </a:t>
            </a:r>
            <a:r>
              <a:rPr lang="pl-PL" sz="800" dirty="0" err="1">
                <a:latin typeface="+mn-lt"/>
              </a:rPr>
              <a:t>ipsum</a:t>
            </a:r>
            <a:r>
              <a:rPr lang="pl-PL" sz="800" dirty="0">
                <a:latin typeface="+mn-lt"/>
              </a:rPr>
              <a:t> id </a:t>
            </a:r>
            <a:r>
              <a:rPr lang="pl-PL" sz="800" dirty="0" err="1">
                <a:latin typeface="+mn-lt"/>
              </a:rPr>
              <a:t>est</a:t>
            </a:r>
            <a:r>
              <a:rPr lang="pl-PL" sz="800" dirty="0">
                <a:latin typeface="+mn-lt"/>
              </a:rPr>
              <a:t>. </a:t>
            </a:r>
            <a:r>
              <a:rPr lang="pl-PL" sz="800" dirty="0" err="1">
                <a:latin typeface="+mn-lt"/>
              </a:rPr>
              <a:t>Ut</a:t>
            </a:r>
            <a:r>
              <a:rPr lang="pl-PL" sz="800" dirty="0">
                <a:latin typeface="+mn-lt"/>
              </a:rPr>
              <a:t> </a:t>
            </a:r>
            <a:r>
              <a:rPr lang="pl-PL" sz="800" dirty="0" err="1">
                <a:latin typeface="+mn-lt"/>
              </a:rPr>
              <a:t>elementum</a:t>
            </a:r>
            <a:r>
              <a:rPr lang="pl-PL" sz="800" dirty="0">
                <a:latin typeface="+mn-lt"/>
              </a:rPr>
              <a:t> </a:t>
            </a:r>
            <a:r>
              <a:rPr lang="pl-PL" sz="800" dirty="0" err="1">
                <a:latin typeface="+mn-lt"/>
              </a:rPr>
              <a:t>placerat</a:t>
            </a:r>
            <a:r>
              <a:rPr lang="pl-PL" sz="800" dirty="0">
                <a:latin typeface="+mn-lt"/>
              </a:rPr>
              <a:t> </a:t>
            </a:r>
            <a:r>
              <a:rPr lang="pl-PL" sz="800" dirty="0" err="1">
                <a:latin typeface="+mn-lt"/>
              </a:rPr>
              <a:t>finibus</a:t>
            </a:r>
            <a:r>
              <a:rPr lang="pl-PL" sz="800" dirty="0">
                <a:latin typeface="+mn-lt"/>
              </a:rPr>
              <a:t>. </a:t>
            </a:r>
            <a:r>
              <a:rPr lang="pl-PL" sz="800" dirty="0" err="1">
                <a:latin typeface="+mn-lt"/>
              </a:rPr>
              <a:t>Suspendisse</a:t>
            </a:r>
            <a:r>
              <a:rPr lang="pl-PL" sz="800" dirty="0">
                <a:latin typeface="+mn-lt"/>
              </a:rPr>
              <a:t> </a:t>
            </a:r>
            <a:r>
              <a:rPr lang="pl-PL" sz="800" dirty="0" err="1">
                <a:latin typeface="+mn-lt"/>
              </a:rPr>
              <a:t>felis</a:t>
            </a:r>
            <a:r>
              <a:rPr lang="pl-PL" sz="800" dirty="0">
                <a:latin typeface="+mn-lt"/>
              </a:rPr>
              <a:t> </a:t>
            </a:r>
            <a:r>
              <a:rPr lang="pl-PL" sz="800" dirty="0" err="1">
                <a:latin typeface="+mn-lt"/>
              </a:rPr>
              <a:t>tortor</a:t>
            </a:r>
            <a:r>
              <a:rPr lang="pl-PL" sz="800" dirty="0">
                <a:latin typeface="+mn-lt"/>
              </a:rPr>
              <a:t>, </a:t>
            </a:r>
            <a:r>
              <a:rPr lang="pl-PL" sz="800" dirty="0" err="1">
                <a:latin typeface="+mn-lt"/>
              </a:rPr>
              <a:t>viverra</a:t>
            </a:r>
            <a:r>
              <a:rPr lang="pl-PL" sz="800" dirty="0">
                <a:latin typeface="+mn-lt"/>
              </a:rPr>
              <a:t>.</a:t>
            </a:r>
          </a:p>
        </p:txBody>
      </p:sp>
      <p:sp>
        <p:nvSpPr>
          <p:cNvPr id="32" name="Rectangle 31"/>
          <p:cNvSpPr/>
          <p:nvPr/>
        </p:nvSpPr>
        <p:spPr>
          <a:xfrm>
            <a:off x="233462" y="3750231"/>
            <a:ext cx="2270902" cy="219324"/>
          </a:xfrm>
          <a:prstGeom prst="rect">
            <a:avLst/>
          </a:prstGeom>
          <a:solidFill>
            <a:schemeClr val="accent1">
              <a:lumMod val="75000"/>
            </a:schemeClr>
          </a:solidFill>
          <a:ln w="635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3814" tIns="41907" rIns="83814" bIns="41907" rtlCol="0" anchor="ctr"/>
          <a:lstStyle/>
          <a:p>
            <a:pPr algn="ctr"/>
            <a:r>
              <a:rPr lang="pl-PL" sz="1200" dirty="0">
                <a:solidFill>
                  <a:schemeClr val="accent3">
                    <a:lumMod val="20000"/>
                    <a:lumOff val="80000"/>
                  </a:schemeClr>
                </a:solidFill>
              </a:rPr>
              <a:t>CEL</a:t>
            </a:r>
            <a:endParaRPr lang="en-US" sz="1200" dirty="0">
              <a:solidFill>
                <a:schemeClr val="accent3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33" name="Text Box 189"/>
          <p:cNvSpPr txBox="1">
            <a:spLocks noChangeArrowheads="1"/>
          </p:cNvSpPr>
          <p:nvPr/>
        </p:nvSpPr>
        <p:spPr bwMode="auto">
          <a:xfrm>
            <a:off x="233462" y="5191110"/>
            <a:ext cx="2270902" cy="1253402"/>
          </a:xfrm>
          <a:prstGeom prst="rect">
            <a:avLst/>
          </a:prstGeom>
          <a:solidFill>
            <a:schemeClr val="bg1"/>
          </a:solidFill>
          <a:ln w="6350">
            <a:solidFill>
              <a:schemeClr val="accent5">
                <a:lumMod val="75000"/>
              </a:schemeClr>
            </a:solidFill>
          </a:ln>
          <a:effectLst/>
        </p:spPr>
        <p:txBody>
          <a:bodyPr lIns="72000" tIns="72000" rIns="72000" bIns="72000">
            <a:spAutoFit/>
          </a:bodyPr>
          <a:lstStyle>
            <a:lvl1pPr eaLnBrk="0" hangingPunct="0">
              <a:defRPr sz="2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/>
            <a:r>
              <a:rPr lang="pl-PL" sz="800" dirty="0"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  <a:t>Minimum </a:t>
            </a:r>
            <a:r>
              <a:rPr lang="pl-PL" sz="800" dirty="0" err="1"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  <a:t>font</a:t>
            </a:r>
            <a:r>
              <a:rPr lang="pl-PL" sz="800" dirty="0"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pl-PL" sz="800" dirty="0" err="1"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  <a:t>size</a:t>
            </a:r>
            <a:r>
              <a:rPr lang="pl-PL" sz="800" dirty="0"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  <a:t> 8 pt. </a:t>
            </a:r>
            <a:r>
              <a:rPr lang="pl-PL" sz="800" dirty="0" err="1"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  <a:t>A</a:t>
            </a:r>
            <a:r>
              <a:rPr lang="pl-PL" sz="800" dirty="0" err="1">
                <a:latin typeface="+mn-lt"/>
              </a:rPr>
              <a:t>liquet</a:t>
            </a:r>
            <a:r>
              <a:rPr lang="pl-PL" sz="800" dirty="0">
                <a:latin typeface="+mn-lt"/>
              </a:rPr>
              <a:t> </a:t>
            </a:r>
            <a:r>
              <a:rPr lang="pl-PL" sz="800" dirty="0" err="1">
                <a:latin typeface="+mn-lt"/>
              </a:rPr>
              <a:t>quis</a:t>
            </a:r>
            <a:r>
              <a:rPr lang="pl-PL" sz="800" dirty="0">
                <a:latin typeface="+mn-lt"/>
              </a:rPr>
              <a:t> </a:t>
            </a:r>
            <a:r>
              <a:rPr lang="pl-PL" sz="800" dirty="0" err="1">
                <a:latin typeface="+mn-lt"/>
              </a:rPr>
              <a:t>hendrerit</a:t>
            </a:r>
            <a:r>
              <a:rPr lang="pl-PL" sz="800" dirty="0">
                <a:latin typeface="+mn-lt"/>
              </a:rPr>
              <a:t> vel, </a:t>
            </a:r>
            <a:r>
              <a:rPr lang="pl-PL" sz="800" dirty="0" err="1">
                <a:latin typeface="+mn-lt"/>
              </a:rPr>
              <a:t>laoreet</a:t>
            </a:r>
            <a:r>
              <a:rPr lang="pl-PL" sz="800" dirty="0">
                <a:latin typeface="+mn-lt"/>
              </a:rPr>
              <a:t> non eros. </a:t>
            </a:r>
            <a:r>
              <a:rPr lang="pl-PL" sz="800" dirty="0" err="1">
                <a:latin typeface="+mn-lt"/>
              </a:rPr>
              <a:t>Fusce</a:t>
            </a:r>
            <a:r>
              <a:rPr lang="pl-PL" sz="800" dirty="0">
                <a:latin typeface="+mn-lt"/>
              </a:rPr>
              <a:t> sit </a:t>
            </a:r>
            <a:r>
              <a:rPr lang="pl-PL" sz="800" dirty="0" err="1">
                <a:latin typeface="+mn-lt"/>
              </a:rPr>
              <a:t>amet</a:t>
            </a:r>
            <a:r>
              <a:rPr lang="pl-PL" sz="800" dirty="0">
                <a:latin typeface="+mn-lt"/>
              </a:rPr>
              <a:t> </a:t>
            </a:r>
            <a:r>
              <a:rPr lang="pl-PL" sz="800" dirty="0" err="1">
                <a:latin typeface="+mn-lt"/>
              </a:rPr>
              <a:t>libero</a:t>
            </a:r>
            <a:r>
              <a:rPr lang="pl-PL" sz="800" dirty="0">
                <a:latin typeface="+mn-lt"/>
              </a:rPr>
              <a:t> et </a:t>
            </a:r>
            <a:r>
              <a:rPr lang="pl-PL" sz="800" dirty="0" err="1">
                <a:latin typeface="+mn-lt"/>
              </a:rPr>
              <a:t>purus</a:t>
            </a:r>
            <a:r>
              <a:rPr lang="pl-PL" sz="800" dirty="0">
                <a:latin typeface="+mn-lt"/>
              </a:rPr>
              <a:t> </a:t>
            </a:r>
            <a:r>
              <a:rPr lang="pl-PL" sz="800" dirty="0" err="1">
                <a:latin typeface="+mn-lt"/>
              </a:rPr>
              <a:t>convallis</a:t>
            </a:r>
            <a:r>
              <a:rPr lang="pl-PL" sz="800" dirty="0">
                <a:latin typeface="+mn-lt"/>
              </a:rPr>
              <a:t> </a:t>
            </a:r>
            <a:r>
              <a:rPr lang="pl-PL" sz="800" dirty="0" err="1">
                <a:latin typeface="+mn-lt"/>
              </a:rPr>
              <a:t>posuere</a:t>
            </a:r>
            <a:r>
              <a:rPr lang="pl-PL" sz="800" dirty="0">
                <a:latin typeface="+mn-lt"/>
              </a:rPr>
              <a:t>. </a:t>
            </a:r>
            <a:r>
              <a:rPr lang="pl-PL" sz="800" dirty="0" err="1">
                <a:latin typeface="+mn-lt"/>
              </a:rPr>
              <a:t>Aenean</a:t>
            </a:r>
            <a:r>
              <a:rPr lang="pl-PL" sz="800" dirty="0">
                <a:latin typeface="+mn-lt"/>
              </a:rPr>
              <a:t> </a:t>
            </a:r>
            <a:r>
              <a:rPr lang="pl-PL" sz="800" dirty="0" err="1">
                <a:latin typeface="+mn-lt"/>
              </a:rPr>
              <a:t>malesuada</a:t>
            </a:r>
            <a:r>
              <a:rPr lang="pl-PL" sz="800" dirty="0">
                <a:latin typeface="+mn-lt"/>
              </a:rPr>
              <a:t>, </a:t>
            </a:r>
            <a:r>
              <a:rPr lang="pl-PL" sz="800" dirty="0" err="1">
                <a:latin typeface="+mn-lt"/>
              </a:rPr>
              <a:t>ipsum</a:t>
            </a:r>
            <a:r>
              <a:rPr lang="pl-PL" sz="800" dirty="0">
                <a:latin typeface="+mn-lt"/>
              </a:rPr>
              <a:t> </a:t>
            </a:r>
            <a:r>
              <a:rPr lang="pl-PL" sz="800" dirty="0" err="1">
                <a:latin typeface="+mn-lt"/>
              </a:rPr>
              <a:t>ac</a:t>
            </a:r>
            <a:r>
              <a:rPr lang="pl-PL" sz="800" dirty="0">
                <a:latin typeface="+mn-lt"/>
              </a:rPr>
              <a:t> </a:t>
            </a:r>
            <a:r>
              <a:rPr lang="pl-PL" sz="800" dirty="0" err="1">
                <a:latin typeface="+mn-lt"/>
              </a:rPr>
              <a:t>molestie</a:t>
            </a:r>
            <a:r>
              <a:rPr lang="pl-PL" sz="800" dirty="0">
                <a:latin typeface="+mn-lt"/>
              </a:rPr>
              <a:t> </a:t>
            </a:r>
            <a:r>
              <a:rPr lang="pl-PL" sz="800" dirty="0" err="1">
                <a:latin typeface="+mn-lt"/>
              </a:rPr>
              <a:t>facilisis</a:t>
            </a:r>
            <a:r>
              <a:rPr lang="pl-PL" sz="800" dirty="0">
                <a:latin typeface="+mn-lt"/>
              </a:rPr>
              <a:t>, </a:t>
            </a:r>
            <a:r>
              <a:rPr lang="pl-PL" sz="800" dirty="0" err="1">
                <a:latin typeface="+mn-lt"/>
              </a:rPr>
              <a:t>felis</a:t>
            </a:r>
            <a:r>
              <a:rPr lang="pl-PL" sz="800" dirty="0">
                <a:latin typeface="+mn-lt"/>
              </a:rPr>
              <a:t> </a:t>
            </a:r>
            <a:r>
              <a:rPr lang="pl-PL" sz="800" dirty="0" err="1">
                <a:latin typeface="+mn-lt"/>
              </a:rPr>
              <a:t>ante</a:t>
            </a:r>
            <a:r>
              <a:rPr lang="pl-PL" sz="800" dirty="0">
                <a:latin typeface="+mn-lt"/>
              </a:rPr>
              <a:t> </a:t>
            </a:r>
            <a:r>
              <a:rPr lang="pl-PL" sz="800" dirty="0" err="1">
                <a:latin typeface="+mn-lt"/>
              </a:rPr>
              <a:t>ullamcorper</a:t>
            </a:r>
            <a:r>
              <a:rPr lang="pl-PL" sz="800" dirty="0">
                <a:latin typeface="+mn-lt"/>
              </a:rPr>
              <a:t> </a:t>
            </a:r>
            <a:r>
              <a:rPr lang="pl-PL" sz="800" dirty="0" err="1">
                <a:latin typeface="+mn-lt"/>
              </a:rPr>
              <a:t>justo</a:t>
            </a:r>
            <a:r>
              <a:rPr lang="pl-PL" sz="800" dirty="0">
                <a:latin typeface="+mn-lt"/>
              </a:rPr>
              <a:t>, id </a:t>
            </a:r>
            <a:r>
              <a:rPr lang="pl-PL" sz="800" dirty="0" err="1">
                <a:latin typeface="+mn-lt"/>
              </a:rPr>
              <a:t>tempor</a:t>
            </a:r>
            <a:r>
              <a:rPr lang="pl-PL" sz="800" dirty="0">
                <a:latin typeface="+mn-lt"/>
              </a:rPr>
              <a:t> nunc </a:t>
            </a:r>
            <a:r>
              <a:rPr lang="pl-PL" sz="800" dirty="0" err="1">
                <a:latin typeface="+mn-lt"/>
              </a:rPr>
              <a:t>ipsum</a:t>
            </a:r>
            <a:r>
              <a:rPr lang="pl-PL" sz="800" dirty="0">
                <a:latin typeface="+mn-lt"/>
              </a:rPr>
              <a:t> id </a:t>
            </a:r>
            <a:r>
              <a:rPr lang="pl-PL" sz="800" dirty="0" err="1">
                <a:latin typeface="+mn-lt"/>
              </a:rPr>
              <a:t>est</a:t>
            </a:r>
            <a:r>
              <a:rPr lang="pl-PL" sz="800" dirty="0">
                <a:latin typeface="+mn-lt"/>
              </a:rPr>
              <a:t>. </a:t>
            </a:r>
            <a:r>
              <a:rPr lang="pl-PL" sz="800" dirty="0" err="1">
                <a:latin typeface="+mn-lt"/>
              </a:rPr>
              <a:t>Ut</a:t>
            </a:r>
            <a:r>
              <a:rPr lang="pl-PL" sz="800" dirty="0">
                <a:latin typeface="+mn-lt"/>
              </a:rPr>
              <a:t> </a:t>
            </a:r>
            <a:r>
              <a:rPr lang="pl-PL" sz="800" dirty="0" err="1">
                <a:latin typeface="+mn-lt"/>
              </a:rPr>
              <a:t>elementum</a:t>
            </a:r>
            <a:r>
              <a:rPr lang="pl-PL" sz="800" dirty="0">
                <a:latin typeface="+mn-lt"/>
              </a:rPr>
              <a:t> </a:t>
            </a:r>
            <a:r>
              <a:rPr lang="pl-PL" sz="800" dirty="0" err="1">
                <a:latin typeface="+mn-lt"/>
              </a:rPr>
              <a:t>placerat</a:t>
            </a:r>
            <a:r>
              <a:rPr lang="pl-PL" sz="800" dirty="0">
                <a:latin typeface="+mn-lt"/>
              </a:rPr>
              <a:t> </a:t>
            </a:r>
            <a:r>
              <a:rPr lang="pl-PL" sz="800" dirty="0" err="1">
                <a:latin typeface="+mn-lt"/>
              </a:rPr>
              <a:t>finibus</a:t>
            </a:r>
            <a:r>
              <a:rPr lang="pl-PL" sz="800" dirty="0">
                <a:latin typeface="+mn-lt"/>
              </a:rPr>
              <a:t>. </a:t>
            </a:r>
            <a:r>
              <a:rPr lang="pl-PL" sz="800" dirty="0" err="1">
                <a:latin typeface="+mn-lt"/>
              </a:rPr>
              <a:t>Suspendisse</a:t>
            </a:r>
            <a:r>
              <a:rPr lang="pl-PL" sz="800" dirty="0">
                <a:latin typeface="+mn-lt"/>
              </a:rPr>
              <a:t> </a:t>
            </a:r>
            <a:r>
              <a:rPr lang="pl-PL" sz="800" dirty="0" err="1">
                <a:latin typeface="+mn-lt"/>
              </a:rPr>
              <a:t>felis</a:t>
            </a:r>
            <a:r>
              <a:rPr lang="pl-PL" sz="800" dirty="0">
                <a:latin typeface="+mn-lt"/>
              </a:rPr>
              <a:t> </a:t>
            </a:r>
            <a:r>
              <a:rPr lang="pl-PL" sz="800" dirty="0" err="1">
                <a:latin typeface="+mn-lt"/>
              </a:rPr>
              <a:t>tortor</a:t>
            </a:r>
            <a:r>
              <a:rPr lang="pl-PL" sz="800" dirty="0">
                <a:latin typeface="+mn-lt"/>
              </a:rPr>
              <a:t>, </a:t>
            </a:r>
            <a:r>
              <a:rPr lang="pl-PL" sz="800" dirty="0" err="1">
                <a:latin typeface="+mn-lt"/>
              </a:rPr>
              <a:t>viverra</a:t>
            </a:r>
            <a:r>
              <a:rPr lang="pl-PL" sz="800" dirty="0">
                <a:latin typeface="+mn-lt"/>
              </a:rPr>
              <a:t> vitae </a:t>
            </a:r>
            <a:r>
              <a:rPr lang="pl-PL" sz="800" dirty="0" err="1">
                <a:latin typeface="+mn-lt"/>
              </a:rPr>
              <a:t>dignissim</a:t>
            </a:r>
            <a:r>
              <a:rPr lang="pl-PL" sz="800" dirty="0">
                <a:latin typeface="+mn-lt"/>
              </a:rPr>
              <a:t> sit </a:t>
            </a:r>
            <a:r>
              <a:rPr lang="pl-PL" sz="800" dirty="0" err="1">
                <a:latin typeface="+mn-lt"/>
              </a:rPr>
              <a:t>amet</a:t>
            </a:r>
            <a:r>
              <a:rPr lang="pl-PL" sz="800" dirty="0">
                <a:latin typeface="+mn-lt"/>
              </a:rPr>
              <a:t>, </a:t>
            </a:r>
            <a:r>
              <a:rPr lang="pl-PL" sz="800" dirty="0" err="1">
                <a:latin typeface="+mn-lt"/>
              </a:rPr>
              <a:t>pellentesque</a:t>
            </a:r>
            <a:r>
              <a:rPr lang="pl-PL" sz="800" dirty="0">
                <a:latin typeface="+mn-lt"/>
              </a:rPr>
              <a:t> </a:t>
            </a:r>
            <a:r>
              <a:rPr lang="pl-PL" sz="800" dirty="0" err="1">
                <a:latin typeface="+mn-lt"/>
              </a:rPr>
              <a:t>interdum</a:t>
            </a:r>
            <a:r>
              <a:rPr lang="pl-PL" sz="800" dirty="0">
                <a:latin typeface="+mn-lt"/>
              </a:rPr>
              <a:t> </a:t>
            </a:r>
            <a:r>
              <a:rPr lang="pl-PL" sz="800" dirty="0" err="1">
                <a:latin typeface="+mn-lt"/>
              </a:rPr>
              <a:t>lacus</a:t>
            </a:r>
            <a:r>
              <a:rPr lang="pl-PL" sz="800" dirty="0">
                <a:latin typeface="+mn-lt"/>
              </a:rPr>
              <a:t>. </a:t>
            </a:r>
            <a:r>
              <a:rPr lang="pl-PL" sz="800" dirty="0" err="1">
                <a:latin typeface="+mn-lt"/>
              </a:rPr>
              <a:t>Vestibulum</a:t>
            </a:r>
            <a:r>
              <a:rPr lang="pl-PL" sz="800" dirty="0">
                <a:latin typeface="+mn-lt"/>
              </a:rPr>
              <a:t> </a:t>
            </a:r>
            <a:r>
              <a:rPr lang="pl-PL" sz="800" dirty="0" err="1">
                <a:latin typeface="+mn-lt"/>
              </a:rPr>
              <a:t>diam</a:t>
            </a:r>
            <a:r>
              <a:rPr lang="pl-PL" sz="800" dirty="0">
                <a:latin typeface="+mn-lt"/>
              </a:rPr>
              <a:t> </a:t>
            </a:r>
            <a:r>
              <a:rPr lang="pl-PL" sz="800" dirty="0" err="1">
                <a:latin typeface="+mn-lt"/>
              </a:rPr>
              <a:t>orci</a:t>
            </a:r>
            <a:r>
              <a:rPr lang="pl-PL" sz="800" dirty="0">
                <a:latin typeface="+mn-lt"/>
              </a:rPr>
              <a:t>, </a:t>
            </a:r>
            <a:r>
              <a:rPr lang="pl-PL" sz="800" dirty="0" err="1">
                <a:latin typeface="+mn-lt"/>
              </a:rPr>
              <a:t>convallis</a:t>
            </a:r>
            <a:r>
              <a:rPr lang="pl-PL" sz="800" dirty="0">
                <a:latin typeface="+mn-lt"/>
              </a:rPr>
              <a:t> et </a:t>
            </a:r>
            <a:r>
              <a:rPr lang="pl-PL" sz="800" dirty="0" err="1">
                <a:latin typeface="+mn-lt"/>
              </a:rPr>
              <a:t>neque</a:t>
            </a:r>
            <a:r>
              <a:rPr lang="pl-PL" sz="800" dirty="0">
                <a:latin typeface="+mn-lt"/>
              </a:rPr>
              <a:t> </a:t>
            </a:r>
            <a:r>
              <a:rPr lang="pl-PL" sz="800" dirty="0" err="1">
                <a:latin typeface="+mn-lt"/>
              </a:rPr>
              <a:t>at</a:t>
            </a:r>
            <a:r>
              <a:rPr lang="pl-PL" sz="800" dirty="0">
                <a:latin typeface="+mn-lt"/>
              </a:rPr>
              <a:t>, </a:t>
            </a:r>
            <a:r>
              <a:rPr lang="pl-PL" sz="800" dirty="0" err="1">
                <a:latin typeface="+mn-lt"/>
              </a:rPr>
              <a:t>rhoncus</a:t>
            </a:r>
            <a:r>
              <a:rPr lang="pl-PL" sz="800" dirty="0">
                <a:latin typeface="+mn-lt"/>
              </a:rPr>
              <a:t> </a:t>
            </a:r>
            <a:r>
              <a:rPr lang="pl-PL" sz="800" dirty="0" err="1">
                <a:latin typeface="+mn-lt"/>
              </a:rPr>
              <a:t>pellentesque</a:t>
            </a:r>
            <a:r>
              <a:rPr lang="pl-PL" sz="800" dirty="0">
                <a:latin typeface="+mn-lt"/>
              </a:rPr>
              <a:t> </a:t>
            </a:r>
            <a:r>
              <a:rPr lang="pl-PL" sz="800" dirty="0" err="1">
                <a:latin typeface="+mn-lt"/>
              </a:rPr>
              <a:t>diam</a:t>
            </a:r>
            <a:r>
              <a:rPr lang="pl-PL" sz="800" dirty="0">
                <a:latin typeface="+mn-lt"/>
              </a:rPr>
              <a:t>.</a:t>
            </a:r>
          </a:p>
        </p:txBody>
      </p:sp>
      <p:sp>
        <p:nvSpPr>
          <p:cNvPr id="34" name="Rectangle 31"/>
          <p:cNvSpPr/>
          <p:nvPr/>
        </p:nvSpPr>
        <p:spPr>
          <a:xfrm>
            <a:off x="233462" y="4971786"/>
            <a:ext cx="2270902" cy="219324"/>
          </a:xfrm>
          <a:prstGeom prst="rect">
            <a:avLst/>
          </a:prstGeom>
          <a:solidFill>
            <a:schemeClr val="accent1">
              <a:lumMod val="75000"/>
            </a:schemeClr>
          </a:solidFill>
          <a:ln w="635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3814" tIns="41907" rIns="83814" bIns="41907" rtlCol="0" anchor="ctr"/>
          <a:lstStyle/>
          <a:p>
            <a:pPr algn="ctr"/>
            <a:r>
              <a:rPr lang="pl-PL" sz="1200" dirty="0">
                <a:solidFill>
                  <a:schemeClr val="accent3">
                    <a:lumMod val="20000"/>
                    <a:lumOff val="80000"/>
                  </a:schemeClr>
                </a:solidFill>
              </a:rPr>
              <a:t>MATERIAŁY I METODA</a:t>
            </a:r>
            <a:endParaRPr lang="en-US" sz="1200" dirty="0">
              <a:solidFill>
                <a:schemeClr val="accent3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54" name="Text Box 180"/>
          <p:cNvSpPr txBox="1">
            <a:spLocks noChangeArrowheads="1"/>
          </p:cNvSpPr>
          <p:nvPr/>
        </p:nvSpPr>
        <p:spPr bwMode="auto">
          <a:xfrm>
            <a:off x="200921" y="7361880"/>
            <a:ext cx="1136559" cy="923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pl-PL" sz="600" b="1" dirty="0">
                <a:latin typeface="Calibri" pitchFamily="34" charset="0"/>
              </a:rPr>
              <a:t>Rycina</a:t>
            </a:r>
            <a:r>
              <a:rPr lang="en-US" sz="600" b="1" dirty="0">
                <a:latin typeface="Calibri" pitchFamily="34" charset="0"/>
              </a:rPr>
              <a:t> 1.</a:t>
            </a:r>
            <a:r>
              <a:rPr lang="en-US" sz="600" dirty="0">
                <a:latin typeface="Calibri" pitchFamily="34" charset="0"/>
              </a:rPr>
              <a:t> Label in </a:t>
            </a:r>
            <a:r>
              <a:rPr lang="pl-PL" sz="600" dirty="0">
                <a:latin typeface="Calibri" pitchFamily="34" charset="0"/>
              </a:rPr>
              <a:t>6</a:t>
            </a:r>
            <a:r>
              <a:rPr lang="en-US" sz="600" dirty="0" err="1">
                <a:latin typeface="Calibri" pitchFamily="34" charset="0"/>
              </a:rPr>
              <a:t>pt</a:t>
            </a:r>
            <a:r>
              <a:rPr lang="en-US" sz="600" dirty="0">
                <a:latin typeface="Calibri" pitchFamily="34" charset="0"/>
              </a:rPr>
              <a:t> Calibri.</a:t>
            </a:r>
          </a:p>
        </p:txBody>
      </p:sp>
      <p:pic>
        <p:nvPicPr>
          <p:cNvPr id="55" name="Picture 178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33494" y="6588732"/>
            <a:ext cx="1103955" cy="7359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8" name="Picture 178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407201" y="6588732"/>
            <a:ext cx="1103955" cy="7359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9" name="Text Box 180"/>
          <p:cNvSpPr txBox="1">
            <a:spLocks noChangeArrowheads="1"/>
          </p:cNvSpPr>
          <p:nvPr/>
        </p:nvSpPr>
        <p:spPr bwMode="auto">
          <a:xfrm>
            <a:off x="1401924" y="7361880"/>
            <a:ext cx="1136559" cy="923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pl-PL" sz="600" b="1" dirty="0">
                <a:latin typeface="Calibri" pitchFamily="34" charset="0"/>
              </a:rPr>
              <a:t>Rycina</a:t>
            </a:r>
            <a:r>
              <a:rPr lang="en-US" sz="600" b="1" dirty="0">
                <a:latin typeface="Calibri" pitchFamily="34" charset="0"/>
              </a:rPr>
              <a:t> </a:t>
            </a:r>
            <a:r>
              <a:rPr lang="pl-PL" sz="600" b="1" dirty="0">
                <a:latin typeface="Calibri" pitchFamily="34" charset="0"/>
              </a:rPr>
              <a:t>2</a:t>
            </a:r>
            <a:r>
              <a:rPr lang="en-US" sz="600" b="1" dirty="0">
                <a:latin typeface="Calibri" pitchFamily="34" charset="0"/>
              </a:rPr>
              <a:t>.</a:t>
            </a:r>
            <a:r>
              <a:rPr lang="en-US" sz="600" dirty="0">
                <a:latin typeface="Calibri" pitchFamily="34" charset="0"/>
              </a:rPr>
              <a:t> Label in </a:t>
            </a:r>
            <a:r>
              <a:rPr lang="pl-PL" sz="600" dirty="0">
                <a:latin typeface="Calibri" pitchFamily="34" charset="0"/>
              </a:rPr>
              <a:t>6</a:t>
            </a:r>
            <a:r>
              <a:rPr lang="en-US" sz="600" dirty="0" err="1">
                <a:latin typeface="Calibri" pitchFamily="34" charset="0"/>
              </a:rPr>
              <a:t>pt</a:t>
            </a:r>
            <a:r>
              <a:rPr lang="en-US" sz="600" dirty="0">
                <a:latin typeface="Calibri" pitchFamily="34" charset="0"/>
              </a:rPr>
              <a:t> Calibri.</a:t>
            </a:r>
          </a:p>
        </p:txBody>
      </p:sp>
      <p:graphicFrame>
        <p:nvGraphicFramePr>
          <p:cNvPr id="61" name="Chart 2"/>
          <p:cNvGraphicFramePr/>
          <p:nvPr>
            <p:extLst>
              <p:ext uri="{D42A27DB-BD31-4B8C-83A1-F6EECF244321}">
                <p14:modId xmlns:p14="http://schemas.microsoft.com/office/powerpoint/2010/main" val="329152301"/>
              </p:ext>
            </p:extLst>
          </p:nvPr>
        </p:nvGraphicFramePr>
        <p:xfrm>
          <a:off x="152847" y="7449372"/>
          <a:ext cx="2351517" cy="11090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62" name="Content Placeholder 114" descr="Sample table with 4 columns, 7 rows." title="Sample Table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19931445"/>
              </p:ext>
            </p:extLst>
          </p:nvPr>
        </p:nvGraphicFramePr>
        <p:xfrm>
          <a:off x="2638558" y="3859893"/>
          <a:ext cx="2311392" cy="144753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78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778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778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7784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06791">
                <a:tc>
                  <a:txBody>
                    <a:bodyPr/>
                    <a:lstStyle/>
                    <a:p>
                      <a:endParaRPr lang="en-US" sz="700" dirty="0"/>
                    </a:p>
                  </a:txBody>
                  <a:tcPr marL="40168" marR="40168" marT="15063" marB="15063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dirty="0"/>
                        <a:t>Heading</a:t>
                      </a:r>
                    </a:p>
                  </a:txBody>
                  <a:tcPr marL="40168" marR="40168" marT="15063" marB="15063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dirty="0"/>
                        <a:t>Heading</a:t>
                      </a:r>
                    </a:p>
                  </a:txBody>
                  <a:tcPr marL="40168" marR="40168" marT="15063" marB="15063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dirty="0"/>
                        <a:t>Heading</a:t>
                      </a:r>
                    </a:p>
                  </a:txBody>
                  <a:tcPr marL="40168" marR="40168" marT="15063" marB="15063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6791">
                <a:tc>
                  <a:txBody>
                    <a:bodyPr/>
                    <a:lstStyle/>
                    <a:p>
                      <a:r>
                        <a:rPr lang="en-US" sz="700" dirty="0"/>
                        <a:t>Item</a:t>
                      </a:r>
                    </a:p>
                  </a:txBody>
                  <a:tcPr marL="40168" marR="40168" marT="15063" marB="1506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dirty="0"/>
                        <a:t>800</a:t>
                      </a:r>
                    </a:p>
                  </a:txBody>
                  <a:tcPr marL="40168" marR="40168" marT="15063" marB="1506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dirty="0"/>
                        <a:t>790</a:t>
                      </a:r>
                    </a:p>
                  </a:txBody>
                  <a:tcPr marL="40168" marR="40168" marT="15063" marB="1506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dirty="0"/>
                        <a:t>4001</a:t>
                      </a:r>
                    </a:p>
                  </a:txBody>
                  <a:tcPr marL="40168" marR="40168" marT="15063" marB="15063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6791">
                <a:tc>
                  <a:txBody>
                    <a:bodyPr/>
                    <a:lstStyle/>
                    <a:p>
                      <a:r>
                        <a:rPr lang="en-US" sz="700" dirty="0"/>
                        <a:t>Item</a:t>
                      </a:r>
                    </a:p>
                  </a:txBody>
                  <a:tcPr marL="40168" marR="40168" marT="15063" marB="1506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dirty="0"/>
                        <a:t>356</a:t>
                      </a:r>
                    </a:p>
                  </a:txBody>
                  <a:tcPr marL="40168" marR="40168" marT="15063" marB="1506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dirty="0"/>
                        <a:t>856</a:t>
                      </a:r>
                    </a:p>
                  </a:txBody>
                  <a:tcPr marL="40168" marR="40168" marT="15063" marB="1506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dirty="0"/>
                        <a:t>290</a:t>
                      </a:r>
                    </a:p>
                  </a:txBody>
                  <a:tcPr marL="40168" marR="40168" marT="15063" marB="15063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6791">
                <a:tc>
                  <a:txBody>
                    <a:bodyPr/>
                    <a:lstStyle/>
                    <a:p>
                      <a:r>
                        <a:rPr lang="en-US" sz="700" dirty="0"/>
                        <a:t>Item</a:t>
                      </a:r>
                    </a:p>
                  </a:txBody>
                  <a:tcPr marL="40168" marR="40168" marT="15063" marB="1506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dirty="0"/>
                        <a:t>228</a:t>
                      </a:r>
                    </a:p>
                  </a:txBody>
                  <a:tcPr marL="40168" marR="40168" marT="15063" marB="1506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dirty="0"/>
                        <a:t>134</a:t>
                      </a:r>
                    </a:p>
                  </a:txBody>
                  <a:tcPr marL="40168" marR="40168" marT="15063" marB="1506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dirty="0"/>
                        <a:t>238</a:t>
                      </a:r>
                    </a:p>
                  </a:txBody>
                  <a:tcPr marL="40168" marR="40168" marT="15063" marB="15063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6791">
                <a:tc>
                  <a:txBody>
                    <a:bodyPr/>
                    <a:lstStyle/>
                    <a:p>
                      <a:r>
                        <a:rPr lang="en-US" sz="700" dirty="0"/>
                        <a:t>Item</a:t>
                      </a:r>
                    </a:p>
                  </a:txBody>
                  <a:tcPr marL="40168" marR="40168" marT="15063" marB="1506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dirty="0"/>
                        <a:t>954</a:t>
                      </a:r>
                    </a:p>
                  </a:txBody>
                  <a:tcPr marL="40168" marR="40168" marT="15063" marB="1506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dirty="0"/>
                        <a:t>875</a:t>
                      </a:r>
                    </a:p>
                  </a:txBody>
                  <a:tcPr marL="40168" marR="40168" marT="15063" marB="1506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dirty="0"/>
                        <a:t>976</a:t>
                      </a:r>
                    </a:p>
                  </a:txBody>
                  <a:tcPr marL="40168" marR="40168" marT="15063" marB="15063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06791">
                <a:tc>
                  <a:txBody>
                    <a:bodyPr/>
                    <a:lstStyle/>
                    <a:p>
                      <a:r>
                        <a:rPr lang="en-US" sz="700" dirty="0"/>
                        <a:t>Item</a:t>
                      </a:r>
                    </a:p>
                  </a:txBody>
                  <a:tcPr marL="40168" marR="40168" marT="15063" marB="1506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dirty="0"/>
                        <a:t>324</a:t>
                      </a:r>
                    </a:p>
                  </a:txBody>
                  <a:tcPr marL="40168" marR="40168" marT="15063" marB="1506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dirty="0"/>
                        <a:t>325</a:t>
                      </a:r>
                    </a:p>
                  </a:txBody>
                  <a:tcPr marL="40168" marR="40168" marT="15063" marB="1506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dirty="0"/>
                        <a:t>301</a:t>
                      </a:r>
                    </a:p>
                  </a:txBody>
                  <a:tcPr marL="40168" marR="40168" marT="15063" marB="15063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06791">
                <a:tc>
                  <a:txBody>
                    <a:bodyPr/>
                    <a:lstStyle/>
                    <a:p>
                      <a:r>
                        <a:rPr lang="en-US" sz="700" dirty="0"/>
                        <a:t>Item</a:t>
                      </a:r>
                    </a:p>
                  </a:txBody>
                  <a:tcPr marL="40168" marR="40168" marT="15063" marB="1506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dirty="0"/>
                        <a:t>199</a:t>
                      </a:r>
                    </a:p>
                  </a:txBody>
                  <a:tcPr marL="40168" marR="40168" marT="15063" marB="1506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dirty="0"/>
                        <a:t>137</a:t>
                      </a:r>
                    </a:p>
                  </a:txBody>
                  <a:tcPr marL="40168" marR="40168" marT="15063" marB="1506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dirty="0"/>
                        <a:t>186</a:t>
                      </a:r>
                    </a:p>
                  </a:txBody>
                  <a:tcPr marL="40168" marR="40168" marT="15063" marB="15063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63" name="Chart 2"/>
          <p:cNvGraphicFramePr/>
          <p:nvPr>
            <p:extLst>
              <p:ext uri="{D42A27DB-BD31-4B8C-83A1-F6EECF244321}">
                <p14:modId xmlns:p14="http://schemas.microsoft.com/office/powerpoint/2010/main" val="1466739187"/>
              </p:ext>
            </p:extLst>
          </p:nvPr>
        </p:nvGraphicFramePr>
        <p:xfrm>
          <a:off x="2528099" y="5288050"/>
          <a:ext cx="1424740" cy="11091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64" name="Chart 2"/>
          <p:cNvGraphicFramePr/>
          <p:nvPr>
            <p:extLst>
              <p:ext uri="{D42A27DB-BD31-4B8C-83A1-F6EECF244321}">
                <p14:modId xmlns:p14="http://schemas.microsoft.com/office/powerpoint/2010/main" val="2799290784"/>
              </p:ext>
            </p:extLst>
          </p:nvPr>
        </p:nvGraphicFramePr>
        <p:xfrm>
          <a:off x="3759083" y="5288050"/>
          <a:ext cx="1424740" cy="11091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65" name="Text Box 180"/>
          <p:cNvSpPr txBox="1">
            <a:spLocks noChangeArrowheads="1"/>
          </p:cNvSpPr>
          <p:nvPr/>
        </p:nvSpPr>
        <p:spPr bwMode="auto">
          <a:xfrm>
            <a:off x="233462" y="8522949"/>
            <a:ext cx="1136559" cy="923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pl-PL" sz="600" b="1" dirty="0">
                <a:latin typeface="Calibri" pitchFamily="34" charset="0"/>
              </a:rPr>
              <a:t>Rycina</a:t>
            </a:r>
            <a:r>
              <a:rPr lang="en-US" sz="600" b="1" dirty="0">
                <a:latin typeface="Calibri" pitchFamily="34" charset="0"/>
              </a:rPr>
              <a:t> </a:t>
            </a:r>
            <a:r>
              <a:rPr lang="pl-PL" sz="600" b="1" dirty="0">
                <a:latin typeface="Calibri" pitchFamily="34" charset="0"/>
              </a:rPr>
              <a:t>3</a:t>
            </a:r>
            <a:r>
              <a:rPr lang="en-US" sz="600" b="1" dirty="0">
                <a:latin typeface="Calibri" pitchFamily="34" charset="0"/>
              </a:rPr>
              <a:t>.</a:t>
            </a:r>
            <a:r>
              <a:rPr lang="en-US" sz="600" dirty="0">
                <a:latin typeface="Calibri" pitchFamily="34" charset="0"/>
              </a:rPr>
              <a:t> Label in </a:t>
            </a:r>
            <a:r>
              <a:rPr lang="pl-PL" sz="600" dirty="0">
                <a:latin typeface="Calibri" pitchFamily="34" charset="0"/>
              </a:rPr>
              <a:t>6</a:t>
            </a:r>
            <a:r>
              <a:rPr lang="en-US" sz="600" dirty="0" err="1">
                <a:latin typeface="Calibri" pitchFamily="34" charset="0"/>
              </a:rPr>
              <a:t>pt</a:t>
            </a:r>
            <a:r>
              <a:rPr lang="en-US" sz="600" dirty="0">
                <a:latin typeface="Calibri" pitchFamily="34" charset="0"/>
              </a:rPr>
              <a:t> Calibri.</a:t>
            </a:r>
          </a:p>
        </p:txBody>
      </p:sp>
      <p:sp>
        <p:nvSpPr>
          <p:cNvPr id="66" name="Text Box 180"/>
          <p:cNvSpPr txBox="1">
            <a:spLocks noChangeArrowheads="1"/>
          </p:cNvSpPr>
          <p:nvPr/>
        </p:nvSpPr>
        <p:spPr bwMode="auto">
          <a:xfrm>
            <a:off x="2648376" y="6325503"/>
            <a:ext cx="1136559" cy="923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pl-PL" sz="600" b="1" dirty="0">
                <a:latin typeface="Calibri" pitchFamily="34" charset="0"/>
              </a:rPr>
              <a:t>Rycina</a:t>
            </a:r>
            <a:r>
              <a:rPr lang="en-US" sz="600" b="1" dirty="0">
                <a:latin typeface="Calibri" pitchFamily="34" charset="0"/>
              </a:rPr>
              <a:t> </a:t>
            </a:r>
            <a:r>
              <a:rPr lang="pl-PL" sz="600" b="1" dirty="0">
                <a:latin typeface="Calibri" pitchFamily="34" charset="0"/>
              </a:rPr>
              <a:t>4</a:t>
            </a:r>
            <a:r>
              <a:rPr lang="en-US" sz="600" b="1" dirty="0">
                <a:latin typeface="Calibri" pitchFamily="34" charset="0"/>
              </a:rPr>
              <a:t>.</a:t>
            </a:r>
            <a:r>
              <a:rPr lang="en-US" sz="600" dirty="0">
                <a:latin typeface="Calibri" pitchFamily="34" charset="0"/>
              </a:rPr>
              <a:t> Label in </a:t>
            </a:r>
            <a:r>
              <a:rPr lang="pl-PL" sz="600" dirty="0">
                <a:latin typeface="Calibri" pitchFamily="34" charset="0"/>
              </a:rPr>
              <a:t>6</a:t>
            </a:r>
            <a:r>
              <a:rPr lang="en-US" sz="600" dirty="0" err="1">
                <a:latin typeface="Calibri" pitchFamily="34" charset="0"/>
              </a:rPr>
              <a:t>pt</a:t>
            </a:r>
            <a:r>
              <a:rPr lang="en-US" sz="600" dirty="0">
                <a:latin typeface="Calibri" pitchFamily="34" charset="0"/>
              </a:rPr>
              <a:t> Calibri.</a:t>
            </a:r>
          </a:p>
        </p:txBody>
      </p:sp>
      <p:sp>
        <p:nvSpPr>
          <p:cNvPr id="67" name="Text Box 180"/>
          <p:cNvSpPr txBox="1">
            <a:spLocks noChangeArrowheads="1"/>
          </p:cNvSpPr>
          <p:nvPr/>
        </p:nvSpPr>
        <p:spPr bwMode="auto">
          <a:xfrm>
            <a:off x="2644582" y="3740012"/>
            <a:ext cx="1136559" cy="923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pl-PL" sz="600" b="1" dirty="0">
                <a:latin typeface="Calibri" pitchFamily="34" charset="0"/>
              </a:rPr>
              <a:t>Tabela</a:t>
            </a:r>
            <a:r>
              <a:rPr lang="en-US" sz="600" b="1" dirty="0">
                <a:latin typeface="Calibri" pitchFamily="34" charset="0"/>
              </a:rPr>
              <a:t> </a:t>
            </a:r>
            <a:r>
              <a:rPr lang="pl-PL" sz="600" b="1" dirty="0">
                <a:latin typeface="Calibri" pitchFamily="34" charset="0"/>
              </a:rPr>
              <a:t>1</a:t>
            </a:r>
            <a:r>
              <a:rPr lang="en-US" sz="600" b="1" dirty="0">
                <a:latin typeface="Calibri" pitchFamily="34" charset="0"/>
              </a:rPr>
              <a:t>.</a:t>
            </a:r>
            <a:r>
              <a:rPr lang="en-US" sz="600" dirty="0">
                <a:latin typeface="Calibri" pitchFamily="34" charset="0"/>
              </a:rPr>
              <a:t> Label in </a:t>
            </a:r>
            <a:r>
              <a:rPr lang="pl-PL" sz="600" dirty="0">
                <a:latin typeface="Calibri" pitchFamily="34" charset="0"/>
              </a:rPr>
              <a:t>6</a:t>
            </a:r>
            <a:r>
              <a:rPr lang="en-US" sz="600" dirty="0" err="1">
                <a:latin typeface="Calibri" pitchFamily="34" charset="0"/>
              </a:rPr>
              <a:t>pt</a:t>
            </a:r>
            <a:r>
              <a:rPr lang="en-US" sz="600" dirty="0">
                <a:latin typeface="Calibri" pitchFamily="34" charset="0"/>
              </a:rPr>
              <a:t> Calibri.</a:t>
            </a:r>
          </a:p>
        </p:txBody>
      </p:sp>
      <p:sp>
        <p:nvSpPr>
          <p:cNvPr id="68" name="Text Box 189"/>
          <p:cNvSpPr txBox="1">
            <a:spLocks noChangeArrowheads="1"/>
          </p:cNvSpPr>
          <p:nvPr/>
        </p:nvSpPr>
        <p:spPr bwMode="auto">
          <a:xfrm>
            <a:off x="2651753" y="6698394"/>
            <a:ext cx="2270902" cy="760959"/>
          </a:xfrm>
          <a:prstGeom prst="rect">
            <a:avLst/>
          </a:prstGeom>
          <a:solidFill>
            <a:schemeClr val="bg1"/>
          </a:solidFill>
          <a:ln w="6350">
            <a:solidFill>
              <a:schemeClr val="accent5">
                <a:lumMod val="75000"/>
              </a:schemeClr>
            </a:solidFill>
          </a:ln>
          <a:effectLst/>
        </p:spPr>
        <p:txBody>
          <a:bodyPr lIns="72000" tIns="72000" rIns="72000" bIns="72000">
            <a:spAutoFit/>
          </a:bodyPr>
          <a:lstStyle>
            <a:lvl1pPr eaLnBrk="0" hangingPunct="0">
              <a:defRPr sz="2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88900" indent="-88900" algn="just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pl-PL" sz="800" dirty="0" err="1">
                <a:latin typeface="+mn-lt"/>
              </a:rPr>
              <a:t>Sed</a:t>
            </a:r>
            <a:r>
              <a:rPr lang="pl-PL" sz="800" dirty="0">
                <a:latin typeface="+mn-lt"/>
              </a:rPr>
              <a:t> sit </a:t>
            </a:r>
            <a:r>
              <a:rPr lang="pl-PL" sz="800" dirty="0" err="1">
                <a:latin typeface="+mn-lt"/>
              </a:rPr>
              <a:t>amet</a:t>
            </a:r>
            <a:r>
              <a:rPr lang="pl-PL" sz="800" dirty="0">
                <a:latin typeface="+mn-lt"/>
              </a:rPr>
              <a:t> ligula a </a:t>
            </a:r>
            <a:r>
              <a:rPr lang="pl-PL" sz="800" dirty="0" err="1">
                <a:latin typeface="+mn-lt"/>
              </a:rPr>
              <a:t>libero</a:t>
            </a:r>
            <a:r>
              <a:rPr lang="pl-PL" sz="800" dirty="0">
                <a:latin typeface="+mn-lt"/>
              </a:rPr>
              <a:t> </a:t>
            </a:r>
            <a:r>
              <a:rPr lang="pl-PL" sz="800" dirty="0" err="1">
                <a:latin typeface="+mn-lt"/>
              </a:rPr>
              <a:t>vulputate</a:t>
            </a:r>
            <a:r>
              <a:rPr lang="pl-PL" sz="800" dirty="0">
                <a:latin typeface="+mn-lt"/>
              </a:rPr>
              <a:t> </a:t>
            </a:r>
            <a:r>
              <a:rPr lang="pl-PL" sz="800" dirty="0" err="1">
                <a:latin typeface="+mn-lt"/>
              </a:rPr>
              <a:t>feugiat</a:t>
            </a:r>
            <a:r>
              <a:rPr lang="pl-PL" sz="800" dirty="0">
                <a:latin typeface="+mn-lt"/>
              </a:rPr>
              <a:t>. </a:t>
            </a:r>
            <a:r>
              <a:rPr lang="pl-PL" sz="800" dirty="0" err="1">
                <a:latin typeface="+mn-lt"/>
              </a:rPr>
              <a:t>Aliquam</a:t>
            </a:r>
            <a:r>
              <a:rPr lang="pl-PL" sz="800" dirty="0">
                <a:latin typeface="+mn-lt"/>
              </a:rPr>
              <a:t> </a:t>
            </a:r>
            <a:r>
              <a:rPr lang="pl-PL" sz="800" dirty="0" err="1">
                <a:latin typeface="+mn-lt"/>
              </a:rPr>
              <a:t>vehicula</a:t>
            </a:r>
            <a:r>
              <a:rPr lang="pl-PL" sz="800" dirty="0">
                <a:latin typeface="+mn-lt"/>
              </a:rPr>
              <a:t> </a:t>
            </a:r>
            <a:r>
              <a:rPr lang="pl-PL" sz="800" dirty="0" err="1">
                <a:latin typeface="+mn-lt"/>
              </a:rPr>
              <a:t>dolor</a:t>
            </a:r>
            <a:r>
              <a:rPr lang="pl-PL" sz="800" dirty="0">
                <a:latin typeface="+mn-lt"/>
              </a:rPr>
              <a:t> </a:t>
            </a:r>
            <a:r>
              <a:rPr lang="pl-PL" sz="800" dirty="0" err="1">
                <a:latin typeface="+mn-lt"/>
              </a:rPr>
              <a:t>dignissim</a:t>
            </a:r>
            <a:r>
              <a:rPr lang="pl-PL" sz="800" dirty="0">
                <a:latin typeface="+mn-lt"/>
              </a:rPr>
              <a:t>, </a:t>
            </a:r>
            <a:r>
              <a:rPr lang="pl-PL" sz="800" dirty="0" err="1">
                <a:latin typeface="+mn-lt"/>
              </a:rPr>
              <a:t>bibendum</a:t>
            </a:r>
            <a:r>
              <a:rPr lang="pl-PL" sz="800" dirty="0">
                <a:latin typeface="+mn-lt"/>
              </a:rPr>
              <a:t>.</a:t>
            </a:r>
          </a:p>
          <a:p>
            <a:pPr marL="88900" indent="-88900" algn="just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pl-PL" sz="800" dirty="0" err="1">
                <a:latin typeface="+mn-lt"/>
              </a:rPr>
              <a:t>Vestibulum</a:t>
            </a:r>
            <a:r>
              <a:rPr lang="pl-PL" sz="800" dirty="0">
                <a:latin typeface="+mn-lt"/>
              </a:rPr>
              <a:t> </a:t>
            </a:r>
            <a:r>
              <a:rPr lang="pl-PL" sz="800" dirty="0" err="1">
                <a:latin typeface="+mn-lt"/>
              </a:rPr>
              <a:t>vehicula</a:t>
            </a:r>
            <a:r>
              <a:rPr lang="pl-PL" sz="800" dirty="0">
                <a:latin typeface="+mn-lt"/>
              </a:rPr>
              <a:t> </a:t>
            </a:r>
            <a:r>
              <a:rPr lang="pl-PL" sz="800" dirty="0" err="1">
                <a:latin typeface="+mn-lt"/>
              </a:rPr>
              <a:t>leo</a:t>
            </a:r>
            <a:r>
              <a:rPr lang="pl-PL" sz="800" dirty="0">
                <a:latin typeface="+mn-lt"/>
              </a:rPr>
              <a:t> </a:t>
            </a:r>
            <a:r>
              <a:rPr lang="pl-PL" sz="800" dirty="0" err="1">
                <a:latin typeface="+mn-lt"/>
              </a:rPr>
              <a:t>quis</a:t>
            </a:r>
            <a:r>
              <a:rPr lang="pl-PL" sz="800" dirty="0">
                <a:latin typeface="+mn-lt"/>
              </a:rPr>
              <a:t> </a:t>
            </a:r>
            <a:r>
              <a:rPr lang="pl-PL" sz="800" dirty="0" err="1">
                <a:latin typeface="+mn-lt"/>
              </a:rPr>
              <a:t>malesuada</a:t>
            </a:r>
            <a:r>
              <a:rPr lang="pl-PL" sz="800" dirty="0">
                <a:latin typeface="+mn-lt"/>
              </a:rPr>
              <a:t> </a:t>
            </a:r>
            <a:r>
              <a:rPr lang="pl-PL" sz="800" dirty="0" err="1">
                <a:latin typeface="+mn-lt"/>
              </a:rPr>
              <a:t>euismod</a:t>
            </a:r>
            <a:r>
              <a:rPr lang="pl-PL" sz="800" dirty="0">
                <a:latin typeface="+mn-lt"/>
              </a:rPr>
              <a:t>. </a:t>
            </a:r>
            <a:r>
              <a:rPr lang="pl-PL" sz="800" dirty="0" err="1">
                <a:latin typeface="+mn-lt"/>
              </a:rPr>
              <a:t>Aenean</a:t>
            </a:r>
            <a:r>
              <a:rPr lang="pl-PL" sz="800" dirty="0">
                <a:latin typeface="+mn-lt"/>
              </a:rPr>
              <a:t> </a:t>
            </a:r>
            <a:r>
              <a:rPr lang="pl-PL" sz="800" dirty="0" err="1">
                <a:latin typeface="+mn-lt"/>
              </a:rPr>
              <a:t>at</a:t>
            </a:r>
            <a:r>
              <a:rPr lang="pl-PL" sz="800" dirty="0">
                <a:latin typeface="+mn-lt"/>
              </a:rPr>
              <a:t> </a:t>
            </a:r>
            <a:r>
              <a:rPr lang="pl-PL" sz="800" dirty="0" err="1">
                <a:latin typeface="+mn-lt"/>
              </a:rPr>
              <a:t>odio</a:t>
            </a:r>
            <a:r>
              <a:rPr lang="pl-PL" sz="800" dirty="0">
                <a:latin typeface="+mn-lt"/>
              </a:rPr>
              <a:t> </a:t>
            </a:r>
            <a:r>
              <a:rPr lang="pl-PL" sz="800" dirty="0" err="1">
                <a:latin typeface="+mn-lt"/>
              </a:rPr>
              <a:t>ipsum</a:t>
            </a:r>
            <a:r>
              <a:rPr lang="pl-PL" sz="800" dirty="0">
                <a:latin typeface="+mn-lt"/>
              </a:rPr>
              <a:t>. </a:t>
            </a:r>
            <a:r>
              <a:rPr lang="pl-PL" sz="800" dirty="0" err="1">
                <a:latin typeface="+mn-lt"/>
              </a:rPr>
              <a:t>Morbi</a:t>
            </a:r>
            <a:r>
              <a:rPr lang="pl-PL" sz="800" dirty="0">
                <a:latin typeface="+mn-lt"/>
              </a:rPr>
              <a:t> </a:t>
            </a:r>
            <a:r>
              <a:rPr lang="pl-PL" sz="800" dirty="0" err="1">
                <a:latin typeface="+mn-lt"/>
              </a:rPr>
              <a:t>blandit</a:t>
            </a:r>
            <a:r>
              <a:rPr lang="pl-PL" sz="800" dirty="0">
                <a:latin typeface="+mn-lt"/>
              </a:rPr>
              <a:t> </a:t>
            </a:r>
            <a:r>
              <a:rPr lang="pl-PL" sz="800" dirty="0" err="1">
                <a:latin typeface="+mn-lt"/>
              </a:rPr>
              <a:t>metus</a:t>
            </a:r>
            <a:r>
              <a:rPr lang="pl-PL" sz="800" dirty="0">
                <a:latin typeface="+mn-lt"/>
              </a:rPr>
              <a:t> </a:t>
            </a:r>
            <a:r>
              <a:rPr lang="pl-PL" sz="800" dirty="0" err="1">
                <a:latin typeface="+mn-lt"/>
              </a:rPr>
              <a:t>nec</a:t>
            </a:r>
            <a:r>
              <a:rPr lang="pl-PL" sz="800" dirty="0">
                <a:latin typeface="+mn-lt"/>
              </a:rPr>
              <a:t> </a:t>
            </a:r>
            <a:r>
              <a:rPr lang="pl-PL" sz="800" dirty="0" err="1">
                <a:latin typeface="+mn-lt"/>
              </a:rPr>
              <a:t>orci</a:t>
            </a:r>
            <a:r>
              <a:rPr lang="pl-PL" sz="800" dirty="0">
                <a:latin typeface="+mn-lt"/>
              </a:rPr>
              <a:t> </a:t>
            </a:r>
            <a:r>
              <a:rPr lang="pl-PL" sz="800" dirty="0" err="1">
                <a:latin typeface="+mn-lt"/>
              </a:rPr>
              <a:t>finibus</a:t>
            </a:r>
            <a:r>
              <a:rPr lang="pl-PL" sz="800" dirty="0">
                <a:latin typeface="+mn-lt"/>
              </a:rPr>
              <a:t>, </a:t>
            </a:r>
            <a:r>
              <a:rPr lang="pl-PL" sz="800" dirty="0" err="1">
                <a:latin typeface="+mn-lt"/>
              </a:rPr>
              <a:t>gravida</a:t>
            </a:r>
            <a:r>
              <a:rPr lang="pl-PL" sz="800" dirty="0">
                <a:latin typeface="+mn-lt"/>
              </a:rPr>
              <a:t>.</a:t>
            </a:r>
          </a:p>
        </p:txBody>
      </p:sp>
      <p:sp>
        <p:nvSpPr>
          <p:cNvPr id="69" name="Rectangle 31"/>
          <p:cNvSpPr/>
          <p:nvPr/>
        </p:nvSpPr>
        <p:spPr>
          <a:xfrm>
            <a:off x="2651753" y="6479070"/>
            <a:ext cx="2270902" cy="219324"/>
          </a:xfrm>
          <a:prstGeom prst="rect">
            <a:avLst/>
          </a:prstGeom>
          <a:solidFill>
            <a:schemeClr val="accent1">
              <a:lumMod val="75000"/>
            </a:schemeClr>
          </a:solidFill>
          <a:ln w="635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3814" tIns="41907" rIns="83814" bIns="41907" rtlCol="0" anchor="ctr"/>
          <a:lstStyle/>
          <a:p>
            <a:pPr algn="ctr"/>
            <a:r>
              <a:rPr lang="pl-PL" sz="1200" dirty="0">
                <a:solidFill>
                  <a:schemeClr val="accent3">
                    <a:lumMod val="20000"/>
                    <a:lumOff val="80000"/>
                  </a:schemeClr>
                </a:solidFill>
              </a:rPr>
              <a:t>WNIOSKI</a:t>
            </a:r>
            <a:endParaRPr lang="en-US" sz="1200" dirty="0">
              <a:solidFill>
                <a:schemeClr val="accent3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70" name="Text Box 189"/>
          <p:cNvSpPr txBox="1">
            <a:spLocks noChangeArrowheads="1"/>
          </p:cNvSpPr>
          <p:nvPr/>
        </p:nvSpPr>
        <p:spPr bwMode="auto">
          <a:xfrm>
            <a:off x="2659998" y="7678677"/>
            <a:ext cx="2270902" cy="884070"/>
          </a:xfrm>
          <a:prstGeom prst="rect">
            <a:avLst/>
          </a:prstGeom>
          <a:solidFill>
            <a:schemeClr val="bg1"/>
          </a:solidFill>
          <a:ln w="6350">
            <a:solidFill>
              <a:schemeClr val="accent5">
                <a:lumMod val="75000"/>
              </a:schemeClr>
            </a:solidFill>
          </a:ln>
          <a:effectLst/>
        </p:spPr>
        <p:txBody>
          <a:bodyPr lIns="72000" tIns="72000" rIns="72000" bIns="72000">
            <a:spAutoFit/>
          </a:bodyPr>
          <a:lstStyle>
            <a:lvl1pPr eaLnBrk="0" hangingPunct="0">
              <a:defRPr sz="2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88900" indent="-88900" algn="just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pl-PL" sz="600" dirty="0" err="1">
                <a:latin typeface="+mj-lt"/>
              </a:rPr>
              <a:t>Sed</a:t>
            </a:r>
            <a:r>
              <a:rPr lang="pl-PL" sz="600" dirty="0">
                <a:latin typeface="+mj-lt"/>
              </a:rPr>
              <a:t> sit </a:t>
            </a:r>
            <a:r>
              <a:rPr lang="pl-PL" sz="600" dirty="0" err="1">
                <a:latin typeface="+mj-lt"/>
              </a:rPr>
              <a:t>amet</a:t>
            </a:r>
            <a:r>
              <a:rPr lang="pl-PL" sz="600" dirty="0">
                <a:latin typeface="+mj-lt"/>
              </a:rPr>
              <a:t> ligula a </a:t>
            </a:r>
            <a:r>
              <a:rPr lang="pl-PL" sz="600" dirty="0" err="1">
                <a:latin typeface="+mj-lt"/>
              </a:rPr>
              <a:t>libero</a:t>
            </a:r>
            <a:r>
              <a:rPr lang="pl-PL" sz="600" dirty="0">
                <a:latin typeface="+mj-lt"/>
              </a:rPr>
              <a:t> </a:t>
            </a:r>
            <a:r>
              <a:rPr lang="pl-PL" sz="600" dirty="0" err="1">
                <a:latin typeface="+mj-lt"/>
              </a:rPr>
              <a:t>vulputate</a:t>
            </a:r>
            <a:r>
              <a:rPr lang="pl-PL" sz="600" dirty="0">
                <a:latin typeface="+mj-lt"/>
              </a:rPr>
              <a:t> </a:t>
            </a:r>
            <a:r>
              <a:rPr lang="pl-PL" sz="600" dirty="0" err="1">
                <a:latin typeface="+mj-lt"/>
              </a:rPr>
              <a:t>feugiat</a:t>
            </a:r>
            <a:r>
              <a:rPr lang="pl-PL" sz="600" dirty="0">
                <a:latin typeface="+mj-lt"/>
              </a:rPr>
              <a:t>. </a:t>
            </a:r>
            <a:r>
              <a:rPr lang="pl-PL" sz="600" dirty="0" err="1">
                <a:latin typeface="+mj-lt"/>
              </a:rPr>
              <a:t>Aliquam</a:t>
            </a:r>
            <a:r>
              <a:rPr lang="pl-PL" sz="600" dirty="0">
                <a:latin typeface="+mj-lt"/>
              </a:rPr>
              <a:t> </a:t>
            </a:r>
            <a:r>
              <a:rPr lang="pl-PL" sz="600" dirty="0" err="1">
                <a:latin typeface="+mj-lt"/>
              </a:rPr>
              <a:t>vehicula</a:t>
            </a:r>
            <a:r>
              <a:rPr lang="pl-PL" sz="600" dirty="0">
                <a:latin typeface="+mj-lt"/>
              </a:rPr>
              <a:t> </a:t>
            </a:r>
            <a:r>
              <a:rPr lang="pl-PL" sz="600" dirty="0" err="1">
                <a:latin typeface="+mj-lt"/>
              </a:rPr>
              <a:t>dolor</a:t>
            </a:r>
            <a:r>
              <a:rPr lang="pl-PL" sz="600" dirty="0">
                <a:latin typeface="+mj-lt"/>
              </a:rPr>
              <a:t> </a:t>
            </a:r>
            <a:r>
              <a:rPr lang="pl-PL" sz="600" dirty="0" err="1">
                <a:latin typeface="+mj-lt"/>
              </a:rPr>
              <a:t>dignissim</a:t>
            </a:r>
            <a:r>
              <a:rPr lang="pl-PL" sz="600" dirty="0">
                <a:latin typeface="+mj-lt"/>
              </a:rPr>
              <a:t>, </a:t>
            </a:r>
            <a:r>
              <a:rPr lang="pl-PL" sz="600" dirty="0" err="1">
                <a:latin typeface="+mj-lt"/>
              </a:rPr>
              <a:t>bibendum</a:t>
            </a:r>
            <a:r>
              <a:rPr lang="pl-PL" sz="600" dirty="0">
                <a:latin typeface="+mj-lt"/>
              </a:rPr>
              <a:t>.</a:t>
            </a:r>
          </a:p>
          <a:p>
            <a:pPr marL="88900" indent="-88900" algn="just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pl-PL" sz="600" dirty="0" err="1">
                <a:latin typeface="+mj-lt"/>
              </a:rPr>
              <a:t>Vestibulum</a:t>
            </a:r>
            <a:r>
              <a:rPr lang="pl-PL" sz="600" dirty="0">
                <a:latin typeface="+mj-lt"/>
              </a:rPr>
              <a:t> </a:t>
            </a:r>
            <a:r>
              <a:rPr lang="pl-PL" sz="600" dirty="0" err="1">
                <a:latin typeface="+mj-lt"/>
              </a:rPr>
              <a:t>vehicula</a:t>
            </a:r>
            <a:r>
              <a:rPr lang="pl-PL" sz="600" dirty="0">
                <a:latin typeface="+mj-lt"/>
              </a:rPr>
              <a:t> </a:t>
            </a:r>
            <a:r>
              <a:rPr lang="pl-PL" sz="600" dirty="0" err="1">
                <a:latin typeface="+mj-lt"/>
              </a:rPr>
              <a:t>leo</a:t>
            </a:r>
            <a:r>
              <a:rPr lang="pl-PL" sz="600" dirty="0">
                <a:latin typeface="+mj-lt"/>
              </a:rPr>
              <a:t> </a:t>
            </a:r>
            <a:r>
              <a:rPr lang="pl-PL" sz="600" dirty="0" err="1">
                <a:latin typeface="+mj-lt"/>
              </a:rPr>
              <a:t>quis</a:t>
            </a:r>
            <a:r>
              <a:rPr lang="pl-PL" sz="600" dirty="0">
                <a:latin typeface="+mj-lt"/>
              </a:rPr>
              <a:t> </a:t>
            </a:r>
            <a:r>
              <a:rPr lang="pl-PL" sz="600" dirty="0" err="1">
                <a:latin typeface="+mj-lt"/>
              </a:rPr>
              <a:t>malesuada</a:t>
            </a:r>
            <a:r>
              <a:rPr lang="pl-PL" sz="600" dirty="0">
                <a:latin typeface="+mj-lt"/>
              </a:rPr>
              <a:t> </a:t>
            </a:r>
            <a:r>
              <a:rPr lang="pl-PL" sz="600" dirty="0" err="1">
                <a:latin typeface="+mj-lt"/>
              </a:rPr>
              <a:t>euismod</a:t>
            </a:r>
            <a:r>
              <a:rPr lang="pl-PL" sz="600" dirty="0">
                <a:latin typeface="+mj-lt"/>
              </a:rPr>
              <a:t>. </a:t>
            </a:r>
            <a:r>
              <a:rPr lang="pl-PL" sz="600" dirty="0" err="1">
                <a:latin typeface="+mj-lt"/>
              </a:rPr>
              <a:t>Aenean</a:t>
            </a:r>
            <a:r>
              <a:rPr lang="pl-PL" sz="600" dirty="0">
                <a:latin typeface="+mj-lt"/>
              </a:rPr>
              <a:t> </a:t>
            </a:r>
            <a:r>
              <a:rPr lang="pl-PL" sz="600" dirty="0" err="1">
                <a:latin typeface="+mj-lt"/>
              </a:rPr>
              <a:t>at</a:t>
            </a:r>
            <a:r>
              <a:rPr lang="pl-PL" sz="600" dirty="0">
                <a:latin typeface="+mj-lt"/>
              </a:rPr>
              <a:t> </a:t>
            </a:r>
            <a:r>
              <a:rPr lang="pl-PL" sz="600" dirty="0" err="1">
                <a:latin typeface="+mj-lt"/>
              </a:rPr>
              <a:t>odio</a:t>
            </a:r>
            <a:r>
              <a:rPr lang="pl-PL" sz="600" dirty="0">
                <a:latin typeface="+mj-lt"/>
              </a:rPr>
              <a:t> </a:t>
            </a:r>
            <a:r>
              <a:rPr lang="pl-PL" sz="600" dirty="0" err="1">
                <a:latin typeface="+mj-lt"/>
              </a:rPr>
              <a:t>ipsum</a:t>
            </a:r>
            <a:r>
              <a:rPr lang="pl-PL" sz="600" dirty="0">
                <a:latin typeface="+mj-lt"/>
              </a:rPr>
              <a:t>. </a:t>
            </a:r>
            <a:r>
              <a:rPr lang="pl-PL" sz="600" dirty="0" err="1">
                <a:latin typeface="+mj-lt"/>
              </a:rPr>
              <a:t>Morbi</a:t>
            </a:r>
            <a:r>
              <a:rPr lang="pl-PL" sz="600" dirty="0">
                <a:latin typeface="+mj-lt"/>
              </a:rPr>
              <a:t> </a:t>
            </a:r>
            <a:r>
              <a:rPr lang="pl-PL" sz="600" dirty="0" err="1">
                <a:latin typeface="+mj-lt"/>
              </a:rPr>
              <a:t>blandit</a:t>
            </a:r>
            <a:r>
              <a:rPr lang="pl-PL" sz="600" dirty="0">
                <a:latin typeface="+mj-lt"/>
              </a:rPr>
              <a:t> </a:t>
            </a:r>
            <a:r>
              <a:rPr lang="pl-PL" sz="600" dirty="0" err="1">
                <a:latin typeface="+mj-lt"/>
              </a:rPr>
              <a:t>metus</a:t>
            </a:r>
            <a:r>
              <a:rPr lang="pl-PL" sz="600" dirty="0">
                <a:latin typeface="+mj-lt"/>
              </a:rPr>
              <a:t> </a:t>
            </a:r>
            <a:r>
              <a:rPr lang="pl-PL" sz="600" dirty="0" err="1">
                <a:latin typeface="+mj-lt"/>
              </a:rPr>
              <a:t>nec</a:t>
            </a:r>
            <a:r>
              <a:rPr lang="pl-PL" sz="600" dirty="0">
                <a:latin typeface="+mj-lt"/>
              </a:rPr>
              <a:t> </a:t>
            </a:r>
            <a:r>
              <a:rPr lang="pl-PL" sz="600" dirty="0" err="1">
                <a:latin typeface="+mj-lt"/>
              </a:rPr>
              <a:t>orci</a:t>
            </a:r>
            <a:r>
              <a:rPr lang="pl-PL" sz="600" dirty="0">
                <a:latin typeface="+mj-lt"/>
              </a:rPr>
              <a:t> </a:t>
            </a:r>
            <a:r>
              <a:rPr lang="pl-PL" sz="600" dirty="0" err="1">
                <a:latin typeface="+mj-lt"/>
              </a:rPr>
              <a:t>finibus</a:t>
            </a:r>
            <a:r>
              <a:rPr lang="pl-PL" sz="600" dirty="0">
                <a:latin typeface="+mj-lt"/>
              </a:rPr>
              <a:t>, </a:t>
            </a:r>
            <a:r>
              <a:rPr lang="pl-PL" sz="600" dirty="0" err="1">
                <a:latin typeface="+mj-lt"/>
              </a:rPr>
              <a:t>gravida</a:t>
            </a:r>
            <a:r>
              <a:rPr lang="pl-PL" sz="600" dirty="0">
                <a:latin typeface="+mj-lt"/>
              </a:rPr>
              <a:t>.</a:t>
            </a:r>
          </a:p>
          <a:p>
            <a:pPr marL="88900" indent="-88900" algn="just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pl-PL" sz="600" dirty="0" err="1">
                <a:latin typeface="+mj-lt"/>
              </a:rPr>
              <a:t>Proin</a:t>
            </a:r>
            <a:r>
              <a:rPr lang="pl-PL" sz="600" dirty="0">
                <a:latin typeface="+mj-lt"/>
              </a:rPr>
              <a:t> </a:t>
            </a:r>
            <a:r>
              <a:rPr lang="pl-PL" sz="600" dirty="0" err="1">
                <a:latin typeface="+mj-lt"/>
              </a:rPr>
              <a:t>ullamcorper</a:t>
            </a:r>
            <a:r>
              <a:rPr lang="pl-PL" sz="600" dirty="0">
                <a:latin typeface="+mj-lt"/>
              </a:rPr>
              <a:t> </a:t>
            </a:r>
            <a:r>
              <a:rPr lang="pl-PL" sz="600" dirty="0" err="1">
                <a:latin typeface="+mj-lt"/>
              </a:rPr>
              <a:t>lorem</a:t>
            </a:r>
            <a:r>
              <a:rPr lang="pl-PL" sz="600" dirty="0">
                <a:latin typeface="+mj-lt"/>
              </a:rPr>
              <a:t> </a:t>
            </a:r>
            <a:r>
              <a:rPr lang="pl-PL" sz="600" dirty="0" err="1">
                <a:latin typeface="+mj-lt"/>
              </a:rPr>
              <a:t>consequat</a:t>
            </a:r>
            <a:r>
              <a:rPr lang="pl-PL" sz="600" dirty="0">
                <a:latin typeface="+mj-lt"/>
              </a:rPr>
              <a:t> ligula </a:t>
            </a:r>
            <a:r>
              <a:rPr lang="pl-PL" sz="600" dirty="0" err="1">
                <a:latin typeface="+mj-lt"/>
              </a:rPr>
              <a:t>sagittis</a:t>
            </a:r>
            <a:r>
              <a:rPr lang="pl-PL" sz="600" dirty="0">
                <a:latin typeface="+mj-lt"/>
              </a:rPr>
              <a:t>, non </a:t>
            </a:r>
            <a:r>
              <a:rPr lang="pl-PL" sz="600" dirty="0" err="1">
                <a:latin typeface="+mj-lt"/>
              </a:rPr>
              <a:t>pretium</a:t>
            </a:r>
            <a:r>
              <a:rPr lang="pl-PL" sz="600" dirty="0">
                <a:latin typeface="+mj-lt"/>
              </a:rPr>
              <a:t> </a:t>
            </a:r>
            <a:r>
              <a:rPr lang="pl-PL" sz="600" dirty="0" err="1">
                <a:latin typeface="+mj-lt"/>
              </a:rPr>
              <a:t>odio</a:t>
            </a:r>
            <a:r>
              <a:rPr lang="pl-PL" sz="600" dirty="0">
                <a:latin typeface="+mj-lt"/>
              </a:rPr>
              <a:t> </a:t>
            </a:r>
            <a:r>
              <a:rPr lang="pl-PL" sz="600" dirty="0" err="1">
                <a:latin typeface="+mj-lt"/>
              </a:rPr>
              <a:t>porta</a:t>
            </a:r>
            <a:r>
              <a:rPr lang="pl-PL" sz="600" dirty="0">
                <a:latin typeface="+mj-lt"/>
              </a:rPr>
              <a:t>.</a:t>
            </a:r>
          </a:p>
          <a:p>
            <a:pPr marL="88900" indent="-88900" algn="just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pl-PL" sz="600" dirty="0" err="1">
                <a:latin typeface="+mj-lt"/>
              </a:rPr>
              <a:t>Aliquam</a:t>
            </a:r>
            <a:r>
              <a:rPr lang="pl-PL" sz="600" dirty="0">
                <a:latin typeface="+mj-lt"/>
              </a:rPr>
              <a:t> </a:t>
            </a:r>
            <a:r>
              <a:rPr lang="pl-PL" sz="600" dirty="0" err="1">
                <a:latin typeface="+mj-lt"/>
              </a:rPr>
              <a:t>erat</a:t>
            </a:r>
            <a:r>
              <a:rPr lang="pl-PL" sz="600" dirty="0">
                <a:latin typeface="+mj-lt"/>
              </a:rPr>
              <a:t> </a:t>
            </a:r>
            <a:r>
              <a:rPr lang="pl-PL" sz="600" dirty="0" err="1">
                <a:latin typeface="+mj-lt"/>
              </a:rPr>
              <a:t>volutpat</a:t>
            </a:r>
            <a:r>
              <a:rPr lang="pl-PL" sz="600" dirty="0">
                <a:latin typeface="+mj-lt"/>
              </a:rPr>
              <a:t>. </a:t>
            </a:r>
            <a:r>
              <a:rPr lang="pl-PL" sz="600" dirty="0" err="1">
                <a:latin typeface="+mj-lt"/>
              </a:rPr>
              <a:t>Sed</a:t>
            </a:r>
            <a:r>
              <a:rPr lang="pl-PL" sz="600" dirty="0">
                <a:latin typeface="+mj-lt"/>
              </a:rPr>
              <a:t> </a:t>
            </a:r>
            <a:r>
              <a:rPr lang="pl-PL" sz="600" dirty="0" err="1">
                <a:latin typeface="+mj-lt"/>
              </a:rPr>
              <a:t>viverra</a:t>
            </a:r>
            <a:r>
              <a:rPr lang="pl-PL" sz="600" dirty="0">
                <a:latin typeface="+mj-lt"/>
              </a:rPr>
              <a:t> </a:t>
            </a:r>
            <a:r>
              <a:rPr lang="pl-PL" sz="600" dirty="0" err="1">
                <a:latin typeface="+mj-lt"/>
              </a:rPr>
              <a:t>aliquet</a:t>
            </a:r>
            <a:r>
              <a:rPr lang="pl-PL" sz="600" dirty="0">
                <a:latin typeface="+mj-lt"/>
              </a:rPr>
              <a:t> </a:t>
            </a:r>
            <a:r>
              <a:rPr lang="pl-PL" sz="600" dirty="0" err="1">
                <a:latin typeface="+mj-lt"/>
              </a:rPr>
              <a:t>augue</a:t>
            </a:r>
            <a:r>
              <a:rPr lang="pl-PL" sz="600" dirty="0">
                <a:latin typeface="+mj-lt"/>
              </a:rPr>
              <a:t>. </a:t>
            </a:r>
            <a:r>
              <a:rPr lang="pl-PL" sz="600" dirty="0" err="1">
                <a:latin typeface="+mj-lt"/>
              </a:rPr>
              <a:t>Mauris</a:t>
            </a:r>
            <a:r>
              <a:rPr lang="pl-PL" sz="600" dirty="0">
                <a:latin typeface="+mj-lt"/>
              </a:rPr>
              <a:t> </a:t>
            </a:r>
            <a:r>
              <a:rPr lang="pl-PL" sz="600" dirty="0" err="1">
                <a:latin typeface="+mj-lt"/>
              </a:rPr>
              <a:t>semper</a:t>
            </a:r>
            <a:r>
              <a:rPr lang="pl-PL" sz="600" dirty="0">
                <a:latin typeface="+mj-lt"/>
              </a:rPr>
              <a:t> </a:t>
            </a:r>
            <a:r>
              <a:rPr lang="pl-PL" sz="600" dirty="0" err="1">
                <a:latin typeface="+mj-lt"/>
              </a:rPr>
              <a:t>lacus</a:t>
            </a:r>
            <a:r>
              <a:rPr lang="pl-PL" sz="600" dirty="0">
                <a:latin typeface="+mj-lt"/>
              </a:rPr>
              <a:t> </a:t>
            </a:r>
            <a:r>
              <a:rPr lang="pl-PL" sz="600" dirty="0" err="1">
                <a:latin typeface="+mj-lt"/>
              </a:rPr>
              <a:t>ut</a:t>
            </a:r>
            <a:r>
              <a:rPr lang="pl-PL" sz="600" dirty="0">
                <a:latin typeface="+mj-lt"/>
              </a:rPr>
              <a:t> </a:t>
            </a:r>
            <a:r>
              <a:rPr lang="pl-PL" sz="600" dirty="0" err="1">
                <a:latin typeface="+mj-lt"/>
              </a:rPr>
              <a:t>magna</a:t>
            </a:r>
            <a:r>
              <a:rPr lang="pl-PL" sz="600" dirty="0">
                <a:latin typeface="+mj-lt"/>
              </a:rPr>
              <a:t> </a:t>
            </a:r>
            <a:r>
              <a:rPr lang="pl-PL" sz="600" dirty="0" err="1">
                <a:latin typeface="+mj-lt"/>
              </a:rPr>
              <a:t>hendrerit</a:t>
            </a:r>
            <a:r>
              <a:rPr lang="pl-PL" sz="600" dirty="0">
                <a:latin typeface="+mj-lt"/>
              </a:rPr>
              <a:t> </a:t>
            </a:r>
            <a:r>
              <a:rPr lang="pl-PL" sz="600" dirty="0" err="1">
                <a:latin typeface="+mj-lt"/>
              </a:rPr>
              <a:t>aliquet</a:t>
            </a:r>
            <a:r>
              <a:rPr lang="pl-PL" sz="600" dirty="0">
                <a:latin typeface="+mj-lt"/>
              </a:rPr>
              <a:t>. </a:t>
            </a:r>
          </a:p>
        </p:txBody>
      </p:sp>
      <p:sp>
        <p:nvSpPr>
          <p:cNvPr id="71" name="Rectangle 31"/>
          <p:cNvSpPr/>
          <p:nvPr/>
        </p:nvSpPr>
        <p:spPr>
          <a:xfrm>
            <a:off x="2659998" y="7534457"/>
            <a:ext cx="2270902" cy="14422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635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3814" tIns="41907" rIns="83814" bIns="41907" rtlCol="0" anchor="ctr"/>
          <a:lstStyle/>
          <a:p>
            <a:pPr algn="ctr"/>
            <a:r>
              <a:rPr lang="pl-PL" sz="800" dirty="0">
                <a:solidFill>
                  <a:schemeClr val="accent3">
                    <a:lumMod val="20000"/>
                    <a:lumOff val="80000"/>
                  </a:schemeClr>
                </a:solidFill>
              </a:rPr>
              <a:t>PIŚMIENNICTWO</a:t>
            </a:r>
            <a:endParaRPr lang="en-US" sz="800" dirty="0">
              <a:solidFill>
                <a:schemeClr val="accent3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72" name="Title 1"/>
          <p:cNvSpPr txBox="1">
            <a:spLocks/>
          </p:cNvSpPr>
          <p:nvPr/>
        </p:nvSpPr>
        <p:spPr>
          <a:xfrm>
            <a:off x="233462" y="899162"/>
            <a:ext cx="4716487" cy="613769"/>
          </a:xfrm>
          <a:prstGeom prst="rect">
            <a:avLst/>
          </a:prstGeom>
        </p:spPr>
        <p:txBody>
          <a:bodyPr lIns="0" tIns="0" rIns="0" bIns="0" anchor="ctr" anchorCtr="0"/>
          <a:lstStyle>
            <a:lvl1pPr algn="ctr" defTabSz="51435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6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sz="2400" dirty="0"/>
              <a:t>Kliknij aby dodać tekst</a:t>
            </a:r>
          </a:p>
        </p:txBody>
      </p:sp>
      <p:sp>
        <p:nvSpPr>
          <p:cNvPr id="7" name="pole tekstowe 6"/>
          <p:cNvSpPr txBox="1"/>
          <p:nvPr/>
        </p:nvSpPr>
        <p:spPr>
          <a:xfrm>
            <a:off x="3952839" y="8830727"/>
            <a:ext cx="969816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r>
              <a:rPr lang="pl-PL" sz="1000" dirty="0">
                <a:ea typeface="Tahoma" panose="020B0604030504040204" pitchFamily="34" charset="0"/>
                <a:cs typeface="Tahoma" panose="020B0604030504040204" pitchFamily="34" charset="0"/>
              </a:rPr>
              <a:t>PP 001</a:t>
            </a:r>
            <a:endParaRPr lang="pl-PL" sz="1000" dirty="0"/>
          </a:p>
        </p:txBody>
      </p:sp>
      <p:sp>
        <p:nvSpPr>
          <p:cNvPr id="3" name="pole tekstowe 2"/>
          <p:cNvSpPr txBox="1"/>
          <p:nvPr/>
        </p:nvSpPr>
        <p:spPr>
          <a:xfrm>
            <a:off x="1" y="8694869"/>
            <a:ext cx="51435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dirty="0"/>
              <a:t>Proszę pole z przyciskami zostawić puste</a:t>
            </a:r>
          </a:p>
        </p:txBody>
      </p:sp>
    </p:spTree>
    <p:extLst>
      <p:ext uri="{BB962C8B-B14F-4D97-AF65-F5344CB8AC3E}">
        <p14:creationId xmlns:p14="http://schemas.microsoft.com/office/powerpoint/2010/main" val="3463583650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Motyw pakietu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Motyw pakietu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yw pakietu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228</TotalTime>
  <Words>504</Words>
  <Application>Microsoft Office PowerPoint</Application>
  <PresentationFormat>Pokaz na ekranie (16:9)</PresentationFormat>
  <Paragraphs>56</Paragraphs>
  <Slides>1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</vt:i4>
      </vt:variant>
    </vt:vector>
  </HeadingPairs>
  <TitlesOfParts>
    <vt:vector size="5" baseType="lpstr">
      <vt:lpstr>Arial</vt:lpstr>
      <vt:lpstr>Calibri</vt:lpstr>
      <vt:lpstr>Tahoma</vt:lpstr>
      <vt:lpstr>Motyw pakietu Office</vt:lpstr>
      <vt:lpstr>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Monika Miąskiewicz</dc:creator>
  <cp:lastModifiedBy>Anna Kaczanowska</cp:lastModifiedBy>
  <cp:revision>23</cp:revision>
  <dcterms:created xsi:type="dcterms:W3CDTF">2019-03-14T10:41:00Z</dcterms:created>
  <dcterms:modified xsi:type="dcterms:W3CDTF">2024-05-07T10:15:59Z</dcterms:modified>
</cp:coreProperties>
</file>