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3"/>
  </p:handoutMasterIdLst>
  <p:sldIdLst>
    <p:sldId id="256" r:id="rId2"/>
  </p:sldIdLst>
  <p:sldSz cx="5143500" cy="9144000" type="screen16x9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8" autoAdjust="0"/>
    <p:restoredTop sz="94660"/>
  </p:normalViewPr>
  <p:slideViewPr>
    <p:cSldViewPr snapToGrid="0">
      <p:cViewPr>
        <p:scale>
          <a:sx n="140" d="100"/>
          <a:sy n="140" d="100"/>
        </p:scale>
        <p:origin x="2652" y="102"/>
      </p:cViewPr>
      <p:guideLst>
        <p:guide orient="horz" pos="2880"/>
        <p:guide pos="162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2496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50-407F-B5DD-DBC1FEA383E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50-407F-B5DD-DBC1FEA383E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50-407F-B5DD-DBC1FEA383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291872"/>
        <c:axId val="200293048"/>
      </c:barChart>
      <c:catAx>
        <c:axId val="2002918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00293048"/>
        <c:crosses val="autoZero"/>
        <c:auto val="1"/>
        <c:lblAlgn val="ctr"/>
        <c:lblOffset val="100"/>
        <c:noMultiLvlLbl val="0"/>
      </c:catAx>
      <c:valAx>
        <c:axId val="200293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002918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600" baseline="0"/>
      </a:pPr>
      <a:endParaRPr lang="pl-PL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5D-4776-874D-29D0205D1C5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F5D-4776-874D-29D0205D1C5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F5D-4776-874D-29D0205D1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996153684180968"/>
          <c:y val="0.29838475561269479"/>
          <c:w val="0.34632985667560395"/>
          <c:h val="0.606922939607747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600" baseline="0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Series </a:t>
            </a:r>
            <a:r>
              <a:rPr lang="pl-PL" dirty="0"/>
              <a:t>2</a:t>
            </a:r>
            <a:endParaRPr lang="en-US" dirty="0"/>
          </a:p>
        </c:rich>
      </c:tx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0A-42FA-BB97-FC7DA97F5C4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0A-42FA-BB97-FC7DA97F5C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50A-42FA-BB97-FC7DA97F5C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1996153684180968"/>
          <c:y val="0.29838475561269479"/>
          <c:w val="0.34632985667560395"/>
          <c:h val="0.6069229396077470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600" baseline="0"/>
      </a:pPr>
      <a:endParaRPr lang="pl-PL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2D3D6-EF37-48CB-842F-AE4FE632F84C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8582F-CF3A-491A-8691-E60E0CAB8E0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377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3464" y="1016844"/>
            <a:ext cx="4716487" cy="61376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>
              <a:defRPr sz="2600" b="1"/>
            </a:lvl1pPr>
          </a:lstStyle>
          <a:p>
            <a:r>
              <a:rPr lang="pl-PL" dirty="0"/>
              <a:t>Kliknij aby dodać tekst</a:t>
            </a:r>
          </a:p>
        </p:txBody>
      </p:sp>
      <p:cxnSp>
        <p:nvCxnSpPr>
          <p:cNvPr id="19" name="Łącznik prosty 18"/>
          <p:cNvCxnSpPr/>
          <p:nvPr userDrawn="1"/>
        </p:nvCxnSpPr>
        <p:spPr>
          <a:xfrm>
            <a:off x="233463" y="8667484"/>
            <a:ext cx="4716487" cy="0"/>
          </a:xfrm>
          <a:prstGeom prst="line">
            <a:avLst/>
          </a:prstGeom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Obraz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233" y="8782654"/>
            <a:ext cx="586847" cy="252000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25" y="8782654"/>
            <a:ext cx="586847" cy="252000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63" y="8782654"/>
            <a:ext cx="586849" cy="252000"/>
          </a:xfrm>
          <a:prstGeom prst="rect">
            <a:avLst/>
          </a:prstGeom>
        </p:spPr>
      </p:pic>
      <p:sp>
        <p:nvSpPr>
          <p:cNvPr id="8" name="pole tekstowe 7"/>
          <p:cNvSpPr txBox="1"/>
          <p:nvPr userDrawn="1"/>
        </p:nvSpPr>
        <p:spPr>
          <a:xfrm>
            <a:off x="1" y="8694869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Proszę pole z przyciskami zostawić puste</a:t>
            </a:r>
          </a:p>
        </p:txBody>
      </p:sp>
    </p:spTree>
    <p:extLst>
      <p:ext uri="{BB962C8B-B14F-4D97-AF65-F5344CB8AC3E}">
        <p14:creationId xmlns:p14="http://schemas.microsoft.com/office/powerpoint/2010/main" val="30900331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0" userDrawn="1">
          <p15:clr>
            <a:srgbClr val="FBAE40"/>
          </p15:clr>
        </p15:guide>
        <p15:guide id="2" pos="162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694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9392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  <a:prstGeom prst="rect">
            <a:avLst/>
          </a:prstGeo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158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826" y="857015"/>
            <a:ext cx="4776280" cy="582680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b="1"/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037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060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6127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692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pl-PL" dirty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2988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86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50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  <a:prstGeom prst="rect">
            <a:avLst/>
          </a:prstGeom>
        </p:spPr>
        <p:txBody>
          <a:bodyPr anchor="b"/>
          <a:lstStyle>
            <a:lvl1pPr>
              <a:defRPr sz="1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041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F8B4A-073F-41D9-A2A6-CA6958AED590}" type="datetimeFigureOut">
              <a:rPr lang="pl-PL" smtClean="0"/>
              <a:t>07.05.2024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71D73-BE25-4893-A7E6-E5CAB864FA2C}" type="slidenum">
              <a:rPr lang="pl-PL" smtClean="0"/>
              <a:t>‹#›</a:t>
            </a:fld>
            <a:endParaRPr lang="pl-PL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5159769" cy="9172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83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162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33464" y="1439694"/>
            <a:ext cx="4716487" cy="311286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1300" dirty="0"/>
              <a:t>autor, autor, autor</a:t>
            </a:r>
            <a:endParaRPr lang="en-US" sz="13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33464" y="1750980"/>
            <a:ext cx="4716487" cy="33073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sz="1000" b="0" dirty="0"/>
              <a:t>1. affiliation;</a:t>
            </a:r>
            <a:r>
              <a:rPr lang="en-US" sz="1000" b="0" baseline="0" dirty="0"/>
              <a:t> </a:t>
            </a:r>
            <a:r>
              <a:rPr lang="en-US" sz="1000" b="0" dirty="0"/>
              <a:t>2. affiliation;</a:t>
            </a:r>
            <a:r>
              <a:rPr lang="en-US" sz="1000" b="0" baseline="0" dirty="0"/>
              <a:t> </a:t>
            </a:r>
            <a:r>
              <a:rPr lang="en-US" sz="1000" b="0" dirty="0"/>
              <a:t>3. affiliation;</a:t>
            </a:r>
            <a:r>
              <a:rPr lang="en-US" sz="1000" b="0" baseline="0" dirty="0"/>
              <a:t> </a:t>
            </a:r>
            <a:endParaRPr lang="en-US" sz="1000" b="0" dirty="0"/>
          </a:p>
        </p:txBody>
      </p:sp>
      <p:sp>
        <p:nvSpPr>
          <p:cNvPr id="27" name="Text Box 189"/>
          <p:cNvSpPr txBox="1">
            <a:spLocks noChangeArrowheads="1"/>
          </p:cNvSpPr>
          <p:nvPr/>
        </p:nvSpPr>
        <p:spPr bwMode="auto">
          <a:xfrm>
            <a:off x="233462" y="2376355"/>
            <a:ext cx="2270902" cy="1394466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>
                <a:lumMod val="75000"/>
              </a:schemeClr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8 pt. </a:t>
            </a:r>
            <a:r>
              <a:rPr lang="pl-PL" sz="800" dirty="0" err="1">
                <a:latin typeface="+mn-lt"/>
              </a:rPr>
              <a:t>Phasellus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justo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sapien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aliquet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quis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hendrerit</a:t>
            </a:r>
            <a:r>
              <a:rPr lang="pl-PL" sz="800" dirty="0">
                <a:latin typeface="+mn-lt"/>
              </a:rPr>
              <a:t> vel, </a:t>
            </a:r>
            <a:r>
              <a:rPr lang="pl-PL" sz="800" dirty="0" err="1">
                <a:latin typeface="+mn-lt"/>
              </a:rPr>
              <a:t>laoreet</a:t>
            </a:r>
            <a:r>
              <a:rPr lang="pl-PL" sz="800" dirty="0">
                <a:latin typeface="+mn-lt"/>
              </a:rPr>
              <a:t> non eros. </a:t>
            </a:r>
            <a:r>
              <a:rPr lang="pl-PL" sz="800" dirty="0" err="1">
                <a:latin typeface="+mn-lt"/>
              </a:rPr>
              <a:t>Fusce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libero</a:t>
            </a:r>
            <a:r>
              <a:rPr lang="pl-PL" sz="800" dirty="0">
                <a:latin typeface="+mn-lt"/>
              </a:rPr>
              <a:t> et </a:t>
            </a:r>
            <a:r>
              <a:rPr lang="pl-PL" sz="800" dirty="0" err="1">
                <a:latin typeface="+mn-lt"/>
              </a:rPr>
              <a:t>purus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convallis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posuere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Aenean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malesuada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ac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molestie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facilisis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ante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ullamcorper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justo</a:t>
            </a:r>
            <a:r>
              <a:rPr lang="pl-PL" sz="800" dirty="0">
                <a:latin typeface="+mn-lt"/>
              </a:rPr>
              <a:t>, id </a:t>
            </a:r>
            <a:r>
              <a:rPr lang="pl-PL" sz="800" dirty="0" err="1">
                <a:latin typeface="+mn-lt"/>
              </a:rPr>
              <a:t>tempor</a:t>
            </a:r>
            <a:r>
              <a:rPr lang="pl-PL" sz="800" dirty="0">
                <a:latin typeface="+mn-lt"/>
              </a:rPr>
              <a:t> nunc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id </a:t>
            </a:r>
            <a:r>
              <a:rPr lang="pl-PL" sz="800" dirty="0" err="1">
                <a:latin typeface="+mn-lt"/>
              </a:rPr>
              <a:t>est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Ut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elementum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placerat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finibus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Suspendisse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tortor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viverra</a:t>
            </a:r>
            <a:r>
              <a:rPr lang="pl-PL" sz="800" dirty="0">
                <a:latin typeface="+mn-lt"/>
              </a:rPr>
              <a:t> vitae </a:t>
            </a:r>
            <a:r>
              <a:rPr lang="pl-PL" sz="800" dirty="0" err="1">
                <a:latin typeface="+mn-lt"/>
              </a:rPr>
              <a:t>dignissim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pellentesque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interdum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lacus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Vestibulum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diam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orci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convallis</a:t>
            </a:r>
            <a:r>
              <a:rPr lang="pl-PL" sz="800" dirty="0">
                <a:latin typeface="+mn-lt"/>
              </a:rPr>
              <a:t> et </a:t>
            </a:r>
            <a:r>
              <a:rPr lang="pl-PL" sz="800" dirty="0" err="1">
                <a:latin typeface="+mn-lt"/>
              </a:rPr>
              <a:t>neque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at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rhoncus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pellentesque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diam</a:t>
            </a:r>
            <a:r>
              <a:rPr lang="pl-PL" sz="800" dirty="0">
                <a:latin typeface="+mn-lt"/>
              </a:rPr>
              <a:t>.</a:t>
            </a:r>
          </a:p>
        </p:txBody>
      </p:sp>
      <p:sp>
        <p:nvSpPr>
          <p:cNvPr id="28" name="Rectangle 31"/>
          <p:cNvSpPr/>
          <p:nvPr/>
        </p:nvSpPr>
        <p:spPr>
          <a:xfrm>
            <a:off x="233462" y="2157031"/>
            <a:ext cx="2270902" cy="2193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WSTĘP</a:t>
            </a:r>
            <a:endParaRPr lang="en-US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9" name="Text Box 189"/>
          <p:cNvSpPr txBox="1">
            <a:spLocks noChangeArrowheads="1"/>
          </p:cNvSpPr>
          <p:nvPr/>
        </p:nvSpPr>
        <p:spPr bwMode="auto">
          <a:xfrm>
            <a:off x="2651753" y="2376355"/>
            <a:ext cx="2270902" cy="125340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>
                <a:lumMod val="75000"/>
              </a:schemeClr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8 pt.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l-PL" sz="800" dirty="0" err="1">
                <a:latin typeface="+mn-lt"/>
              </a:rPr>
              <a:t>liquet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quis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hendrerit</a:t>
            </a:r>
            <a:r>
              <a:rPr lang="pl-PL" sz="800" dirty="0">
                <a:latin typeface="+mn-lt"/>
              </a:rPr>
              <a:t> vel, </a:t>
            </a:r>
            <a:r>
              <a:rPr lang="pl-PL" sz="800" dirty="0" err="1">
                <a:latin typeface="+mn-lt"/>
              </a:rPr>
              <a:t>laoreet</a:t>
            </a:r>
            <a:r>
              <a:rPr lang="pl-PL" sz="800" dirty="0">
                <a:latin typeface="+mn-lt"/>
              </a:rPr>
              <a:t> non eros. </a:t>
            </a:r>
            <a:r>
              <a:rPr lang="pl-PL" sz="800" dirty="0" err="1">
                <a:latin typeface="+mn-lt"/>
              </a:rPr>
              <a:t>Fusce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libero</a:t>
            </a:r>
            <a:r>
              <a:rPr lang="pl-PL" sz="800" dirty="0">
                <a:latin typeface="+mn-lt"/>
              </a:rPr>
              <a:t> et </a:t>
            </a:r>
            <a:r>
              <a:rPr lang="pl-PL" sz="800" dirty="0" err="1">
                <a:latin typeface="+mn-lt"/>
              </a:rPr>
              <a:t>purus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convallis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posuere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Aenean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malesuada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ac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molestie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facilisis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ante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ullamcorper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justo</a:t>
            </a:r>
            <a:r>
              <a:rPr lang="pl-PL" sz="800" dirty="0">
                <a:latin typeface="+mn-lt"/>
              </a:rPr>
              <a:t>, id </a:t>
            </a:r>
            <a:r>
              <a:rPr lang="pl-PL" sz="800" dirty="0" err="1">
                <a:latin typeface="+mn-lt"/>
              </a:rPr>
              <a:t>tempor</a:t>
            </a:r>
            <a:r>
              <a:rPr lang="pl-PL" sz="800" dirty="0">
                <a:latin typeface="+mn-lt"/>
              </a:rPr>
              <a:t> nunc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id </a:t>
            </a:r>
            <a:r>
              <a:rPr lang="pl-PL" sz="800" dirty="0" err="1">
                <a:latin typeface="+mn-lt"/>
              </a:rPr>
              <a:t>est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Ut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elementum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placerat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finibus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Suspendisse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tortor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viverra</a:t>
            </a:r>
            <a:r>
              <a:rPr lang="pl-PL" sz="800" dirty="0">
                <a:latin typeface="+mn-lt"/>
              </a:rPr>
              <a:t> vitae </a:t>
            </a:r>
            <a:r>
              <a:rPr lang="pl-PL" sz="800" dirty="0" err="1">
                <a:latin typeface="+mn-lt"/>
              </a:rPr>
              <a:t>dignissim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pellentesque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interdum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lacus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Vestibulum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diam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orci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convallis</a:t>
            </a:r>
            <a:r>
              <a:rPr lang="pl-PL" sz="800" dirty="0">
                <a:latin typeface="+mn-lt"/>
              </a:rPr>
              <a:t> et </a:t>
            </a:r>
            <a:r>
              <a:rPr lang="pl-PL" sz="800" dirty="0" err="1">
                <a:latin typeface="+mn-lt"/>
              </a:rPr>
              <a:t>neque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at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rhoncus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pellentesque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diam</a:t>
            </a:r>
            <a:r>
              <a:rPr lang="pl-PL" sz="800" dirty="0">
                <a:latin typeface="+mn-lt"/>
              </a:rPr>
              <a:t>.</a:t>
            </a:r>
          </a:p>
        </p:txBody>
      </p:sp>
      <p:sp>
        <p:nvSpPr>
          <p:cNvPr id="30" name="Rectangle 31"/>
          <p:cNvSpPr/>
          <p:nvPr/>
        </p:nvSpPr>
        <p:spPr>
          <a:xfrm>
            <a:off x="2651753" y="2157031"/>
            <a:ext cx="2270902" cy="2193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WYNIKI</a:t>
            </a:r>
            <a:endParaRPr lang="en-US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1" name="Text Box 189"/>
          <p:cNvSpPr txBox="1">
            <a:spLocks noChangeArrowheads="1"/>
          </p:cNvSpPr>
          <p:nvPr/>
        </p:nvSpPr>
        <p:spPr bwMode="auto">
          <a:xfrm>
            <a:off x="233462" y="3969555"/>
            <a:ext cx="2270902" cy="88407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>
                <a:lumMod val="75000"/>
              </a:schemeClr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8 pt.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l-PL" sz="800" dirty="0" err="1">
                <a:latin typeface="+mn-lt"/>
              </a:rPr>
              <a:t>liquet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quis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hendrerit</a:t>
            </a:r>
            <a:r>
              <a:rPr lang="pl-PL" sz="800" dirty="0">
                <a:latin typeface="+mn-lt"/>
              </a:rPr>
              <a:t> vel, </a:t>
            </a:r>
            <a:r>
              <a:rPr lang="pl-PL" sz="800" dirty="0" err="1">
                <a:latin typeface="+mn-lt"/>
              </a:rPr>
              <a:t>laoreet</a:t>
            </a:r>
            <a:r>
              <a:rPr lang="pl-PL" sz="800" dirty="0">
                <a:latin typeface="+mn-lt"/>
              </a:rPr>
              <a:t> non eros. </a:t>
            </a:r>
            <a:r>
              <a:rPr lang="pl-PL" sz="800" dirty="0" err="1">
                <a:latin typeface="+mn-lt"/>
              </a:rPr>
              <a:t>Fusce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libero</a:t>
            </a:r>
            <a:r>
              <a:rPr lang="pl-PL" sz="800" dirty="0">
                <a:latin typeface="+mn-lt"/>
              </a:rPr>
              <a:t> et </a:t>
            </a:r>
            <a:r>
              <a:rPr lang="pl-PL" sz="800" dirty="0" err="1">
                <a:latin typeface="+mn-lt"/>
              </a:rPr>
              <a:t>purus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convallis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posuere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Aenean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malesuada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ac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molestie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facilisis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ante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ullamcorper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justo</a:t>
            </a:r>
            <a:r>
              <a:rPr lang="pl-PL" sz="800" dirty="0">
                <a:latin typeface="+mn-lt"/>
              </a:rPr>
              <a:t>, id </a:t>
            </a:r>
            <a:r>
              <a:rPr lang="pl-PL" sz="800" dirty="0" err="1">
                <a:latin typeface="+mn-lt"/>
              </a:rPr>
              <a:t>tempor</a:t>
            </a:r>
            <a:r>
              <a:rPr lang="pl-PL" sz="800" dirty="0">
                <a:latin typeface="+mn-lt"/>
              </a:rPr>
              <a:t> nunc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id </a:t>
            </a:r>
            <a:r>
              <a:rPr lang="pl-PL" sz="800" dirty="0" err="1">
                <a:latin typeface="+mn-lt"/>
              </a:rPr>
              <a:t>est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Ut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elementum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placerat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finibus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Suspendisse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tortor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viverra</a:t>
            </a:r>
            <a:r>
              <a:rPr lang="pl-PL" sz="800" dirty="0">
                <a:latin typeface="+mn-lt"/>
              </a:rPr>
              <a:t>.</a:t>
            </a:r>
          </a:p>
        </p:txBody>
      </p:sp>
      <p:sp>
        <p:nvSpPr>
          <p:cNvPr id="32" name="Rectangle 31"/>
          <p:cNvSpPr/>
          <p:nvPr/>
        </p:nvSpPr>
        <p:spPr>
          <a:xfrm>
            <a:off x="233462" y="3750231"/>
            <a:ext cx="2270902" cy="2193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CEL</a:t>
            </a:r>
            <a:endParaRPr lang="en-US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3" name="Text Box 189"/>
          <p:cNvSpPr txBox="1">
            <a:spLocks noChangeArrowheads="1"/>
          </p:cNvSpPr>
          <p:nvPr/>
        </p:nvSpPr>
        <p:spPr bwMode="auto">
          <a:xfrm>
            <a:off x="233462" y="5191110"/>
            <a:ext cx="2270902" cy="1253402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>
                <a:lumMod val="75000"/>
              </a:schemeClr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/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Minimum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font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size</a:t>
            </a:r>
            <a:r>
              <a:rPr lang="pl-PL" sz="800" dirty="0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 8 pt. </a:t>
            </a:r>
            <a:r>
              <a:rPr lang="pl-PL" sz="800" dirty="0" err="1">
                <a:latin typeface="+mn-lt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r>
              <a:rPr lang="pl-PL" sz="800" dirty="0" err="1">
                <a:latin typeface="+mn-lt"/>
              </a:rPr>
              <a:t>liquet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quis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hendrerit</a:t>
            </a:r>
            <a:r>
              <a:rPr lang="pl-PL" sz="800" dirty="0">
                <a:latin typeface="+mn-lt"/>
              </a:rPr>
              <a:t> vel, </a:t>
            </a:r>
            <a:r>
              <a:rPr lang="pl-PL" sz="800" dirty="0" err="1">
                <a:latin typeface="+mn-lt"/>
              </a:rPr>
              <a:t>laoreet</a:t>
            </a:r>
            <a:r>
              <a:rPr lang="pl-PL" sz="800" dirty="0">
                <a:latin typeface="+mn-lt"/>
              </a:rPr>
              <a:t> non eros. </a:t>
            </a:r>
            <a:r>
              <a:rPr lang="pl-PL" sz="800" dirty="0" err="1">
                <a:latin typeface="+mn-lt"/>
              </a:rPr>
              <a:t>Fusce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libero</a:t>
            </a:r>
            <a:r>
              <a:rPr lang="pl-PL" sz="800" dirty="0">
                <a:latin typeface="+mn-lt"/>
              </a:rPr>
              <a:t> et </a:t>
            </a:r>
            <a:r>
              <a:rPr lang="pl-PL" sz="800" dirty="0" err="1">
                <a:latin typeface="+mn-lt"/>
              </a:rPr>
              <a:t>purus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convallis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posuere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Aenean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malesuada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ac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molestie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facilisis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ante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ullamcorper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justo</a:t>
            </a:r>
            <a:r>
              <a:rPr lang="pl-PL" sz="800" dirty="0">
                <a:latin typeface="+mn-lt"/>
              </a:rPr>
              <a:t>, id </a:t>
            </a:r>
            <a:r>
              <a:rPr lang="pl-PL" sz="800" dirty="0" err="1">
                <a:latin typeface="+mn-lt"/>
              </a:rPr>
              <a:t>tempor</a:t>
            </a:r>
            <a:r>
              <a:rPr lang="pl-PL" sz="800" dirty="0">
                <a:latin typeface="+mn-lt"/>
              </a:rPr>
              <a:t> nunc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 id </a:t>
            </a:r>
            <a:r>
              <a:rPr lang="pl-PL" sz="800" dirty="0" err="1">
                <a:latin typeface="+mn-lt"/>
              </a:rPr>
              <a:t>est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Ut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elementum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placerat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finibus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Suspendisse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felis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tortor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viverra</a:t>
            </a:r>
            <a:r>
              <a:rPr lang="pl-PL" sz="800" dirty="0">
                <a:latin typeface="+mn-lt"/>
              </a:rPr>
              <a:t> vitae </a:t>
            </a:r>
            <a:r>
              <a:rPr lang="pl-PL" sz="800" dirty="0" err="1">
                <a:latin typeface="+mn-lt"/>
              </a:rPr>
              <a:t>dignissim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pellentesque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interdum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lacus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Vestibulum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diam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orci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convallis</a:t>
            </a:r>
            <a:r>
              <a:rPr lang="pl-PL" sz="800" dirty="0">
                <a:latin typeface="+mn-lt"/>
              </a:rPr>
              <a:t> et </a:t>
            </a:r>
            <a:r>
              <a:rPr lang="pl-PL" sz="800" dirty="0" err="1">
                <a:latin typeface="+mn-lt"/>
              </a:rPr>
              <a:t>neque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at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rhoncus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pellentesque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diam</a:t>
            </a:r>
            <a:r>
              <a:rPr lang="pl-PL" sz="800" dirty="0">
                <a:latin typeface="+mn-lt"/>
              </a:rPr>
              <a:t>.</a:t>
            </a:r>
          </a:p>
        </p:txBody>
      </p:sp>
      <p:sp>
        <p:nvSpPr>
          <p:cNvPr id="34" name="Rectangle 31"/>
          <p:cNvSpPr/>
          <p:nvPr/>
        </p:nvSpPr>
        <p:spPr>
          <a:xfrm>
            <a:off x="233462" y="4971786"/>
            <a:ext cx="2270902" cy="2193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MATERIAŁY I METODA</a:t>
            </a:r>
            <a:endParaRPr lang="en-US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4" name="Text Box 180"/>
          <p:cNvSpPr txBox="1">
            <a:spLocks noChangeArrowheads="1"/>
          </p:cNvSpPr>
          <p:nvPr/>
        </p:nvSpPr>
        <p:spPr bwMode="auto">
          <a:xfrm>
            <a:off x="200921" y="7361880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600" b="1" dirty="0">
                <a:latin typeface="Calibri" pitchFamily="34" charset="0"/>
              </a:rPr>
              <a:t>Rycina</a:t>
            </a:r>
            <a:r>
              <a:rPr lang="en-US" sz="600" b="1" dirty="0">
                <a:latin typeface="Calibri" pitchFamily="34" charset="0"/>
              </a:rPr>
              <a:t> 1.</a:t>
            </a:r>
            <a:r>
              <a:rPr lang="en-US" sz="600" dirty="0">
                <a:latin typeface="Calibri" pitchFamily="34" charset="0"/>
              </a:rPr>
              <a:t> Label in </a:t>
            </a:r>
            <a:r>
              <a:rPr lang="pl-PL" sz="600" dirty="0">
                <a:latin typeface="Calibri" pitchFamily="34" charset="0"/>
              </a:rPr>
              <a:t>6</a:t>
            </a:r>
            <a:r>
              <a:rPr lang="en-US" sz="600" dirty="0" err="1">
                <a:latin typeface="Calibri" pitchFamily="34" charset="0"/>
              </a:rPr>
              <a:t>pt</a:t>
            </a:r>
            <a:r>
              <a:rPr lang="en-US" sz="600" dirty="0">
                <a:latin typeface="Calibri" pitchFamily="34" charset="0"/>
              </a:rPr>
              <a:t> Calibri.</a:t>
            </a:r>
          </a:p>
        </p:txBody>
      </p:sp>
      <p:pic>
        <p:nvPicPr>
          <p:cNvPr id="55" name="Picture 17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33494" y="6588732"/>
            <a:ext cx="1103955" cy="73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7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07201" y="6588732"/>
            <a:ext cx="1103955" cy="735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9" name="Text Box 180"/>
          <p:cNvSpPr txBox="1">
            <a:spLocks noChangeArrowheads="1"/>
          </p:cNvSpPr>
          <p:nvPr/>
        </p:nvSpPr>
        <p:spPr bwMode="auto">
          <a:xfrm>
            <a:off x="1401924" y="7361880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600" b="1" dirty="0">
                <a:latin typeface="Calibri" pitchFamily="34" charset="0"/>
              </a:rPr>
              <a:t>Rycina</a:t>
            </a:r>
            <a:r>
              <a:rPr lang="en-US" sz="600" b="1" dirty="0">
                <a:latin typeface="Calibri" pitchFamily="34" charset="0"/>
              </a:rPr>
              <a:t> </a:t>
            </a:r>
            <a:r>
              <a:rPr lang="pl-PL" sz="600" b="1" dirty="0">
                <a:latin typeface="Calibri" pitchFamily="34" charset="0"/>
              </a:rPr>
              <a:t>2</a:t>
            </a:r>
            <a:r>
              <a:rPr lang="en-US" sz="600" b="1" dirty="0">
                <a:latin typeface="Calibri" pitchFamily="34" charset="0"/>
              </a:rPr>
              <a:t>.</a:t>
            </a:r>
            <a:r>
              <a:rPr lang="en-US" sz="600" dirty="0">
                <a:latin typeface="Calibri" pitchFamily="34" charset="0"/>
              </a:rPr>
              <a:t> Label in </a:t>
            </a:r>
            <a:r>
              <a:rPr lang="pl-PL" sz="600" dirty="0">
                <a:latin typeface="Calibri" pitchFamily="34" charset="0"/>
              </a:rPr>
              <a:t>6</a:t>
            </a:r>
            <a:r>
              <a:rPr lang="en-US" sz="600" dirty="0" err="1">
                <a:latin typeface="Calibri" pitchFamily="34" charset="0"/>
              </a:rPr>
              <a:t>pt</a:t>
            </a:r>
            <a:r>
              <a:rPr lang="en-US" sz="600" dirty="0">
                <a:latin typeface="Calibri" pitchFamily="34" charset="0"/>
              </a:rPr>
              <a:t> Calibri.</a:t>
            </a:r>
          </a:p>
        </p:txBody>
      </p:sp>
      <p:graphicFrame>
        <p:nvGraphicFramePr>
          <p:cNvPr id="61" name="Chart 2"/>
          <p:cNvGraphicFramePr/>
          <p:nvPr>
            <p:extLst>
              <p:ext uri="{D42A27DB-BD31-4B8C-83A1-F6EECF244321}">
                <p14:modId xmlns:p14="http://schemas.microsoft.com/office/powerpoint/2010/main" val="329152301"/>
              </p:ext>
            </p:extLst>
          </p:nvPr>
        </p:nvGraphicFramePr>
        <p:xfrm>
          <a:off x="152847" y="7449372"/>
          <a:ext cx="2351517" cy="1109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2" name="Content Placeholder 114" descr="Sample table with 4 columns, 7 rows." title="Sample Tabl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9931445"/>
              </p:ext>
            </p:extLst>
          </p:nvPr>
        </p:nvGraphicFramePr>
        <p:xfrm>
          <a:off x="2638558" y="3859893"/>
          <a:ext cx="2311392" cy="1447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78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7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778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06791">
                <a:tc>
                  <a:txBody>
                    <a:bodyPr/>
                    <a:lstStyle/>
                    <a:p>
                      <a:endParaRPr lang="en-US" sz="700" dirty="0"/>
                    </a:p>
                  </a:txBody>
                  <a:tcPr marL="40168" marR="40168" marT="15063" marB="1506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Heading</a:t>
                      </a:r>
                    </a:p>
                  </a:txBody>
                  <a:tcPr marL="40168" marR="40168" marT="15063" marB="1506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Heading</a:t>
                      </a:r>
                    </a:p>
                  </a:txBody>
                  <a:tcPr marL="40168" marR="40168" marT="15063" marB="1506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Heading</a:t>
                      </a:r>
                    </a:p>
                  </a:txBody>
                  <a:tcPr marL="40168" marR="40168" marT="15063" marB="15063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7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800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790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4001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7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356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856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290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7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228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134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238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7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954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875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976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7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324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325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301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6791">
                <a:tc>
                  <a:txBody>
                    <a:bodyPr/>
                    <a:lstStyle/>
                    <a:p>
                      <a:r>
                        <a:rPr lang="en-US" sz="700" dirty="0"/>
                        <a:t>Item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199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137</a:t>
                      </a:r>
                    </a:p>
                  </a:txBody>
                  <a:tcPr marL="40168" marR="40168" marT="15063" marB="1506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/>
                        <a:t>186</a:t>
                      </a:r>
                    </a:p>
                  </a:txBody>
                  <a:tcPr marL="40168" marR="40168" marT="15063" marB="15063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63" name="Chart 2"/>
          <p:cNvGraphicFramePr/>
          <p:nvPr>
            <p:extLst>
              <p:ext uri="{D42A27DB-BD31-4B8C-83A1-F6EECF244321}">
                <p14:modId xmlns:p14="http://schemas.microsoft.com/office/powerpoint/2010/main" val="1466739187"/>
              </p:ext>
            </p:extLst>
          </p:nvPr>
        </p:nvGraphicFramePr>
        <p:xfrm>
          <a:off x="2528099" y="5288050"/>
          <a:ext cx="1424740" cy="110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64" name="Chart 2"/>
          <p:cNvGraphicFramePr/>
          <p:nvPr>
            <p:extLst>
              <p:ext uri="{D42A27DB-BD31-4B8C-83A1-F6EECF244321}">
                <p14:modId xmlns:p14="http://schemas.microsoft.com/office/powerpoint/2010/main" val="2799290784"/>
              </p:ext>
            </p:extLst>
          </p:nvPr>
        </p:nvGraphicFramePr>
        <p:xfrm>
          <a:off x="3759083" y="5288050"/>
          <a:ext cx="1424740" cy="11091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5" name="Text Box 180"/>
          <p:cNvSpPr txBox="1">
            <a:spLocks noChangeArrowheads="1"/>
          </p:cNvSpPr>
          <p:nvPr/>
        </p:nvSpPr>
        <p:spPr bwMode="auto">
          <a:xfrm>
            <a:off x="233462" y="8522949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600" b="1" dirty="0">
                <a:latin typeface="Calibri" pitchFamily="34" charset="0"/>
              </a:rPr>
              <a:t>Rycina</a:t>
            </a:r>
            <a:r>
              <a:rPr lang="en-US" sz="600" b="1" dirty="0">
                <a:latin typeface="Calibri" pitchFamily="34" charset="0"/>
              </a:rPr>
              <a:t> </a:t>
            </a:r>
            <a:r>
              <a:rPr lang="pl-PL" sz="600" b="1" dirty="0">
                <a:latin typeface="Calibri" pitchFamily="34" charset="0"/>
              </a:rPr>
              <a:t>3</a:t>
            </a:r>
            <a:r>
              <a:rPr lang="en-US" sz="600" b="1" dirty="0">
                <a:latin typeface="Calibri" pitchFamily="34" charset="0"/>
              </a:rPr>
              <a:t>.</a:t>
            </a:r>
            <a:r>
              <a:rPr lang="en-US" sz="600" dirty="0">
                <a:latin typeface="Calibri" pitchFamily="34" charset="0"/>
              </a:rPr>
              <a:t> Label in </a:t>
            </a:r>
            <a:r>
              <a:rPr lang="pl-PL" sz="600" dirty="0">
                <a:latin typeface="Calibri" pitchFamily="34" charset="0"/>
              </a:rPr>
              <a:t>6</a:t>
            </a:r>
            <a:r>
              <a:rPr lang="en-US" sz="600" dirty="0" err="1">
                <a:latin typeface="Calibri" pitchFamily="34" charset="0"/>
              </a:rPr>
              <a:t>pt</a:t>
            </a:r>
            <a:r>
              <a:rPr lang="en-US" sz="600" dirty="0">
                <a:latin typeface="Calibri" pitchFamily="34" charset="0"/>
              </a:rPr>
              <a:t> Calibri.</a:t>
            </a:r>
          </a:p>
        </p:txBody>
      </p:sp>
      <p:sp>
        <p:nvSpPr>
          <p:cNvPr id="66" name="Text Box 180"/>
          <p:cNvSpPr txBox="1">
            <a:spLocks noChangeArrowheads="1"/>
          </p:cNvSpPr>
          <p:nvPr/>
        </p:nvSpPr>
        <p:spPr bwMode="auto">
          <a:xfrm>
            <a:off x="2648376" y="6325503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600" b="1" dirty="0">
                <a:latin typeface="Calibri" pitchFamily="34" charset="0"/>
              </a:rPr>
              <a:t>Rycina</a:t>
            </a:r>
            <a:r>
              <a:rPr lang="en-US" sz="600" b="1" dirty="0">
                <a:latin typeface="Calibri" pitchFamily="34" charset="0"/>
              </a:rPr>
              <a:t> </a:t>
            </a:r>
            <a:r>
              <a:rPr lang="pl-PL" sz="600" b="1" dirty="0">
                <a:latin typeface="Calibri" pitchFamily="34" charset="0"/>
              </a:rPr>
              <a:t>4</a:t>
            </a:r>
            <a:r>
              <a:rPr lang="en-US" sz="600" b="1" dirty="0">
                <a:latin typeface="Calibri" pitchFamily="34" charset="0"/>
              </a:rPr>
              <a:t>.</a:t>
            </a:r>
            <a:r>
              <a:rPr lang="en-US" sz="600" dirty="0">
                <a:latin typeface="Calibri" pitchFamily="34" charset="0"/>
              </a:rPr>
              <a:t> Label in </a:t>
            </a:r>
            <a:r>
              <a:rPr lang="pl-PL" sz="600" dirty="0">
                <a:latin typeface="Calibri" pitchFamily="34" charset="0"/>
              </a:rPr>
              <a:t>6</a:t>
            </a:r>
            <a:r>
              <a:rPr lang="en-US" sz="600" dirty="0" err="1">
                <a:latin typeface="Calibri" pitchFamily="34" charset="0"/>
              </a:rPr>
              <a:t>pt</a:t>
            </a:r>
            <a:r>
              <a:rPr lang="en-US" sz="600" dirty="0">
                <a:latin typeface="Calibri" pitchFamily="34" charset="0"/>
              </a:rPr>
              <a:t> Calibri.</a:t>
            </a:r>
          </a:p>
        </p:txBody>
      </p:sp>
      <p:sp>
        <p:nvSpPr>
          <p:cNvPr id="67" name="Text Box 180"/>
          <p:cNvSpPr txBox="1">
            <a:spLocks noChangeArrowheads="1"/>
          </p:cNvSpPr>
          <p:nvPr/>
        </p:nvSpPr>
        <p:spPr bwMode="auto">
          <a:xfrm>
            <a:off x="2644582" y="3740012"/>
            <a:ext cx="1136559" cy="92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389438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pl-PL" sz="600" b="1" dirty="0">
                <a:latin typeface="Calibri" pitchFamily="34" charset="0"/>
              </a:rPr>
              <a:t>Tabela</a:t>
            </a:r>
            <a:r>
              <a:rPr lang="en-US" sz="600" b="1" dirty="0">
                <a:latin typeface="Calibri" pitchFamily="34" charset="0"/>
              </a:rPr>
              <a:t> </a:t>
            </a:r>
            <a:r>
              <a:rPr lang="pl-PL" sz="600" b="1" dirty="0">
                <a:latin typeface="Calibri" pitchFamily="34" charset="0"/>
              </a:rPr>
              <a:t>1</a:t>
            </a:r>
            <a:r>
              <a:rPr lang="en-US" sz="600" b="1" dirty="0">
                <a:latin typeface="Calibri" pitchFamily="34" charset="0"/>
              </a:rPr>
              <a:t>.</a:t>
            </a:r>
            <a:r>
              <a:rPr lang="en-US" sz="600" dirty="0">
                <a:latin typeface="Calibri" pitchFamily="34" charset="0"/>
              </a:rPr>
              <a:t> Label in </a:t>
            </a:r>
            <a:r>
              <a:rPr lang="pl-PL" sz="600" dirty="0">
                <a:latin typeface="Calibri" pitchFamily="34" charset="0"/>
              </a:rPr>
              <a:t>6</a:t>
            </a:r>
            <a:r>
              <a:rPr lang="en-US" sz="600" dirty="0" err="1">
                <a:latin typeface="Calibri" pitchFamily="34" charset="0"/>
              </a:rPr>
              <a:t>pt</a:t>
            </a:r>
            <a:r>
              <a:rPr lang="en-US" sz="600" dirty="0">
                <a:latin typeface="Calibri" pitchFamily="34" charset="0"/>
              </a:rPr>
              <a:t> Calibri.</a:t>
            </a:r>
          </a:p>
        </p:txBody>
      </p:sp>
      <p:sp>
        <p:nvSpPr>
          <p:cNvPr id="68" name="Text Box 189"/>
          <p:cNvSpPr txBox="1">
            <a:spLocks noChangeArrowheads="1"/>
          </p:cNvSpPr>
          <p:nvPr/>
        </p:nvSpPr>
        <p:spPr bwMode="auto">
          <a:xfrm>
            <a:off x="2651753" y="6698394"/>
            <a:ext cx="2270902" cy="760959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>
                <a:lumMod val="75000"/>
              </a:schemeClr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800" dirty="0" err="1">
                <a:latin typeface="+mn-lt"/>
              </a:rPr>
              <a:t>Sed</a:t>
            </a:r>
            <a:r>
              <a:rPr lang="pl-PL" sz="800" dirty="0">
                <a:latin typeface="+mn-lt"/>
              </a:rPr>
              <a:t> sit </a:t>
            </a:r>
            <a:r>
              <a:rPr lang="pl-PL" sz="800" dirty="0" err="1">
                <a:latin typeface="+mn-lt"/>
              </a:rPr>
              <a:t>amet</a:t>
            </a:r>
            <a:r>
              <a:rPr lang="pl-PL" sz="800" dirty="0">
                <a:latin typeface="+mn-lt"/>
              </a:rPr>
              <a:t> ligula a </a:t>
            </a:r>
            <a:r>
              <a:rPr lang="pl-PL" sz="800" dirty="0" err="1">
                <a:latin typeface="+mn-lt"/>
              </a:rPr>
              <a:t>libero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vulputate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feugiat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Aliquam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vehicula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dolor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dignissim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bibendum</a:t>
            </a:r>
            <a:r>
              <a:rPr lang="pl-PL" sz="800" dirty="0">
                <a:latin typeface="+mn-lt"/>
              </a:rPr>
              <a:t>.</a:t>
            </a:r>
          </a:p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800" dirty="0" err="1">
                <a:latin typeface="+mn-lt"/>
              </a:rPr>
              <a:t>Vestibulum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vehicula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leo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quis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malesuada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euismod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Aenean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at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odio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ipsum</a:t>
            </a:r>
            <a:r>
              <a:rPr lang="pl-PL" sz="800" dirty="0">
                <a:latin typeface="+mn-lt"/>
              </a:rPr>
              <a:t>. </a:t>
            </a:r>
            <a:r>
              <a:rPr lang="pl-PL" sz="800" dirty="0" err="1">
                <a:latin typeface="+mn-lt"/>
              </a:rPr>
              <a:t>Morbi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blandit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metus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nec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orci</a:t>
            </a:r>
            <a:r>
              <a:rPr lang="pl-PL" sz="800" dirty="0">
                <a:latin typeface="+mn-lt"/>
              </a:rPr>
              <a:t> </a:t>
            </a:r>
            <a:r>
              <a:rPr lang="pl-PL" sz="800" dirty="0" err="1">
                <a:latin typeface="+mn-lt"/>
              </a:rPr>
              <a:t>finibus</a:t>
            </a:r>
            <a:r>
              <a:rPr lang="pl-PL" sz="800" dirty="0">
                <a:latin typeface="+mn-lt"/>
              </a:rPr>
              <a:t>, </a:t>
            </a:r>
            <a:r>
              <a:rPr lang="pl-PL" sz="800" dirty="0" err="1">
                <a:latin typeface="+mn-lt"/>
              </a:rPr>
              <a:t>gravida</a:t>
            </a:r>
            <a:r>
              <a:rPr lang="pl-PL" sz="800" dirty="0">
                <a:latin typeface="+mn-lt"/>
              </a:rPr>
              <a:t>.</a:t>
            </a:r>
          </a:p>
        </p:txBody>
      </p:sp>
      <p:sp>
        <p:nvSpPr>
          <p:cNvPr id="69" name="Rectangle 31"/>
          <p:cNvSpPr/>
          <p:nvPr/>
        </p:nvSpPr>
        <p:spPr>
          <a:xfrm>
            <a:off x="2651753" y="6479070"/>
            <a:ext cx="2270902" cy="219324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12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WNIOSKI</a:t>
            </a:r>
            <a:endParaRPr lang="en-US" sz="12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0" name="Text Box 189"/>
          <p:cNvSpPr txBox="1">
            <a:spLocks noChangeArrowheads="1"/>
          </p:cNvSpPr>
          <p:nvPr/>
        </p:nvSpPr>
        <p:spPr bwMode="auto">
          <a:xfrm>
            <a:off x="2659998" y="7678677"/>
            <a:ext cx="2270902" cy="884070"/>
          </a:xfrm>
          <a:prstGeom prst="rect">
            <a:avLst/>
          </a:prstGeom>
          <a:solidFill>
            <a:schemeClr val="bg1"/>
          </a:solidFill>
          <a:ln w="6350">
            <a:solidFill>
              <a:schemeClr val="accent5">
                <a:lumMod val="75000"/>
              </a:schemeClr>
            </a:solidFill>
          </a:ln>
          <a:effectLst/>
        </p:spPr>
        <p:txBody>
          <a:bodyPr lIns="72000" tIns="72000" rIns="72000" bIns="72000">
            <a:spAutoFit/>
          </a:bodyPr>
          <a:lstStyle>
            <a:lvl1pPr eaLnBrk="0" hangingPunct="0">
              <a:defRPr sz="2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2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600" dirty="0" err="1">
                <a:latin typeface="+mj-lt"/>
              </a:rPr>
              <a:t>Sed</a:t>
            </a:r>
            <a:r>
              <a:rPr lang="pl-PL" sz="600" dirty="0">
                <a:latin typeface="+mj-lt"/>
              </a:rPr>
              <a:t> sit </a:t>
            </a:r>
            <a:r>
              <a:rPr lang="pl-PL" sz="600" dirty="0" err="1">
                <a:latin typeface="+mj-lt"/>
              </a:rPr>
              <a:t>amet</a:t>
            </a:r>
            <a:r>
              <a:rPr lang="pl-PL" sz="600" dirty="0">
                <a:latin typeface="+mj-lt"/>
              </a:rPr>
              <a:t> ligula a </a:t>
            </a:r>
            <a:r>
              <a:rPr lang="pl-PL" sz="600" dirty="0" err="1">
                <a:latin typeface="+mj-lt"/>
              </a:rPr>
              <a:t>libero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vulputate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feugiat</a:t>
            </a:r>
            <a:r>
              <a:rPr lang="pl-PL" sz="600" dirty="0">
                <a:latin typeface="+mj-lt"/>
              </a:rPr>
              <a:t>. </a:t>
            </a:r>
            <a:r>
              <a:rPr lang="pl-PL" sz="600" dirty="0" err="1">
                <a:latin typeface="+mj-lt"/>
              </a:rPr>
              <a:t>Aliquam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vehicula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dolor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dignissim</a:t>
            </a:r>
            <a:r>
              <a:rPr lang="pl-PL" sz="600" dirty="0">
                <a:latin typeface="+mj-lt"/>
              </a:rPr>
              <a:t>, </a:t>
            </a:r>
            <a:r>
              <a:rPr lang="pl-PL" sz="600" dirty="0" err="1">
                <a:latin typeface="+mj-lt"/>
              </a:rPr>
              <a:t>bibendum</a:t>
            </a:r>
            <a:r>
              <a:rPr lang="pl-PL" sz="600" dirty="0">
                <a:latin typeface="+mj-lt"/>
              </a:rPr>
              <a:t>.</a:t>
            </a:r>
          </a:p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600" dirty="0" err="1">
                <a:latin typeface="+mj-lt"/>
              </a:rPr>
              <a:t>Vestibulum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vehicula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leo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quis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malesuada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euismod</a:t>
            </a:r>
            <a:r>
              <a:rPr lang="pl-PL" sz="600" dirty="0">
                <a:latin typeface="+mj-lt"/>
              </a:rPr>
              <a:t>. </a:t>
            </a:r>
            <a:r>
              <a:rPr lang="pl-PL" sz="600" dirty="0" err="1">
                <a:latin typeface="+mj-lt"/>
              </a:rPr>
              <a:t>Aenean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at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odio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ipsum</a:t>
            </a:r>
            <a:r>
              <a:rPr lang="pl-PL" sz="600" dirty="0">
                <a:latin typeface="+mj-lt"/>
              </a:rPr>
              <a:t>. </a:t>
            </a:r>
            <a:r>
              <a:rPr lang="pl-PL" sz="600" dirty="0" err="1">
                <a:latin typeface="+mj-lt"/>
              </a:rPr>
              <a:t>Morbi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blandit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metus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nec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orci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finibus</a:t>
            </a:r>
            <a:r>
              <a:rPr lang="pl-PL" sz="600" dirty="0">
                <a:latin typeface="+mj-lt"/>
              </a:rPr>
              <a:t>, </a:t>
            </a:r>
            <a:r>
              <a:rPr lang="pl-PL" sz="600" dirty="0" err="1">
                <a:latin typeface="+mj-lt"/>
              </a:rPr>
              <a:t>gravida</a:t>
            </a:r>
            <a:r>
              <a:rPr lang="pl-PL" sz="600" dirty="0">
                <a:latin typeface="+mj-lt"/>
              </a:rPr>
              <a:t>.</a:t>
            </a:r>
          </a:p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600" dirty="0" err="1">
                <a:latin typeface="+mj-lt"/>
              </a:rPr>
              <a:t>Proin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ullamcorper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lorem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consequat</a:t>
            </a:r>
            <a:r>
              <a:rPr lang="pl-PL" sz="600" dirty="0">
                <a:latin typeface="+mj-lt"/>
              </a:rPr>
              <a:t> ligula </a:t>
            </a:r>
            <a:r>
              <a:rPr lang="pl-PL" sz="600" dirty="0" err="1">
                <a:latin typeface="+mj-lt"/>
              </a:rPr>
              <a:t>sagittis</a:t>
            </a:r>
            <a:r>
              <a:rPr lang="pl-PL" sz="600" dirty="0">
                <a:latin typeface="+mj-lt"/>
              </a:rPr>
              <a:t>, non </a:t>
            </a:r>
            <a:r>
              <a:rPr lang="pl-PL" sz="600" dirty="0" err="1">
                <a:latin typeface="+mj-lt"/>
              </a:rPr>
              <a:t>pretium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odio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porta</a:t>
            </a:r>
            <a:r>
              <a:rPr lang="pl-PL" sz="600" dirty="0">
                <a:latin typeface="+mj-lt"/>
              </a:rPr>
              <a:t>.</a:t>
            </a:r>
          </a:p>
          <a:p>
            <a:pPr marL="88900" indent="-8890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pl-PL" sz="600" dirty="0" err="1">
                <a:latin typeface="+mj-lt"/>
              </a:rPr>
              <a:t>Aliquam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erat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volutpat</a:t>
            </a:r>
            <a:r>
              <a:rPr lang="pl-PL" sz="600" dirty="0">
                <a:latin typeface="+mj-lt"/>
              </a:rPr>
              <a:t>. </a:t>
            </a:r>
            <a:r>
              <a:rPr lang="pl-PL" sz="600" dirty="0" err="1">
                <a:latin typeface="+mj-lt"/>
              </a:rPr>
              <a:t>Sed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viverra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aliquet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augue</a:t>
            </a:r>
            <a:r>
              <a:rPr lang="pl-PL" sz="600" dirty="0">
                <a:latin typeface="+mj-lt"/>
              </a:rPr>
              <a:t>. </a:t>
            </a:r>
            <a:r>
              <a:rPr lang="pl-PL" sz="600" dirty="0" err="1">
                <a:latin typeface="+mj-lt"/>
              </a:rPr>
              <a:t>Mauris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semper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lacus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ut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magna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hendrerit</a:t>
            </a:r>
            <a:r>
              <a:rPr lang="pl-PL" sz="600" dirty="0">
                <a:latin typeface="+mj-lt"/>
              </a:rPr>
              <a:t> </a:t>
            </a:r>
            <a:r>
              <a:rPr lang="pl-PL" sz="600" dirty="0" err="1">
                <a:latin typeface="+mj-lt"/>
              </a:rPr>
              <a:t>aliquet</a:t>
            </a:r>
            <a:r>
              <a:rPr lang="pl-PL" sz="600" dirty="0">
                <a:latin typeface="+mj-lt"/>
              </a:rPr>
              <a:t>. </a:t>
            </a:r>
          </a:p>
        </p:txBody>
      </p:sp>
      <p:sp>
        <p:nvSpPr>
          <p:cNvPr id="71" name="Rectangle 31"/>
          <p:cNvSpPr/>
          <p:nvPr/>
        </p:nvSpPr>
        <p:spPr>
          <a:xfrm>
            <a:off x="2659998" y="7534457"/>
            <a:ext cx="2270902" cy="14422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814" tIns="41907" rIns="83814" bIns="41907" rtlCol="0" anchor="ctr"/>
          <a:lstStyle/>
          <a:p>
            <a:pPr algn="ctr"/>
            <a:r>
              <a:rPr lang="pl-PL" sz="800" dirty="0">
                <a:solidFill>
                  <a:schemeClr val="accent3">
                    <a:lumMod val="20000"/>
                    <a:lumOff val="80000"/>
                  </a:schemeClr>
                </a:solidFill>
              </a:rPr>
              <a:t>PIŚMIENNICTWO</a:t>
            </a:r>
            <a:endParaRPr lang="en-US" sz="8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2" name="Title 1"/>
          <p:cNvSpPr txBox="1">
            <a:spLocks/>
          </p:cNvSpPr>
          <p:nvPr/>
        </p:nvSpPr>
        <p:spPr>
          <a:xfrm>
            <a:off x="233462" y="899162"/>
            <a:ext cx="4716487" cy="613769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ctr" defTabSz="51435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dirty="0"/>
              <a:t>Kliknij aby dodać tekst</a:t>
            </a:r>
          </a:p>
        </p:txBody>
      </p:sp>
      <p:sp>
        <p:nvSpPr>
          <p:cNvPr id="7" name="pole tekstowe 6"/>
          <p:cNvSpPr txBox="1"/>
          <p:nvPr/>
        </p:nvSpPr>
        <p:spPr>
          <a:xfrm>
            <a:off x="3952839" y="8830727"/>
            <a:ext cx="969816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pl-PL" sz="1000" dirty="0">
                <a:ea typeface="Tahoma" panose="020B0604030504040204" pitchFamily="34" charset="0"/>
                <a:cs typeface="Tahoma" panose="020B0604030504040204" pitchFamily="34" charset="0"/>
              </a:rPr>
              <a:t>PP 001</a:t>
            </a:r>
            <a:endParaRPr lang="pl-PL" sz="1000" dirty="0"/>
          </a:p>
        </p:txBody>
      </p:sp>
      <p:sp>
        <p:nvSpPr>
          <p:cNvPr id="3" name="pole tekstowe 2"/>
          <p:cNvSpPr txBox="1"/>
          <p:nvPr/>
        </p:nvSpPr>
        <p:spPr>
          <a:xfrm>
            <a:off x="1" y="8694869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/>
              <a:t>Proszę pole z przyciskami zostawić puste</a:t>
            </a:r>
          </a:p>
        </p:txBody>
      </p:sp>
    </p:spTree>
    <p:extLst>
      <p:ext uri="{BB962C8B-B14F-4D97-AF65-F5344CB8AC3E}">
        <p14:creationId xmlns:p14="http://schemas.microsoft.com/office/powerpoint/2010/main" val="3463583650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228</TotalTime>
  <Words>504</Words>
  <Application>Microsoft Office PowerPoint</Application>
  <PresentationFormat>Pokaz na ekranie (16:9)</PresentationFormat>
  <Paragraphs>56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Arial</vt:lpstr>
      <vt:lpstr>Calibri</vt:lpstr>
      <vt:lpstr>Tahoma</vt:lpstr>
      <vt:lpstr>Motyw pakietu Office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Monika Miąskiewicz</dc:creator>
  <cp:lastModifiedBy>Anna Kaczanowska</cp:lastModifiedBy>
  <cp:revision>23</cp:revision>
  <dcterms:created xsi:type="dcterms:W3CDTF">2019-03-14T10:41:00Z</dcterms:created>
  <dcterms:modified xsi:type="dcterms:W3CDTF">2024-05-07T10:15:59Z</dcterms:modified>
</cp:coreProperties>
</file>